
<file path=[Content_Types].xml><?xml version="1.0" encoding="utf-8"?>
<Types xmlns="http://schemas.openxmlformats.org/package/2006/content-types">
  <Default Extension="vml" ContentType="application/vnd.openxmlformats-officedocument.vmlDrawing"/>
  <Default Extension="bin" ContentType="application/vnd.openxmlformats-officedocument.oleObject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15"/>
  </p:handoutMasterIdLst>
  <p:sldIdLst>
    <p:sldId id="325" r:id="rId3"/>
    <p:sldId id="382" r:id="rId5"/>
    <p:sldId id="257" r:id="rId6"/>
    <p:sldId id="326" r:id="rId7"/>
    <p:sldId id="324" r:id="rId8"/>
    <p:sldId id="391" r:id="rId9"/>
    <p:sldId id="375" r:id="rId10"/>
    <p:sldId id="256" r:id="rId11"/>
    <p:sldId id="376" r:id="rId12"/>
    <p:sldId id="394" r:id="rId13"/>
    <p:sldId id="395" r:id="rId14"/>
  </p:sldIdLst>
  <p:sldSz cx="9144000" cy="6858000" type="screen4x3"/>
  <p:notesSz cx="6858000" cy="9144000"/>
  <p:defaultTextStyle>
    <a:defPPr>
      <a:defRPr lang="zh-CN"/>
    </a:defPPr>
    <a:lvl1pPr marL="0" lvl="0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Times New Roman" panose="02020503050405090304" pitchFamily="18" charset="0"/>
        <a:ea typeface="宋体" panose="02010600030101010101" pitchFamily="2" charset="-122"/>
        <a:cs typeface="+mn-cs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Times New Roman" panose="02020503050405090304" pitchFamily="18" charset="0"/>
        <a:ea typeface="宋体" panose="02010600030101010101" pitchFamily="2" charset="-122"/>
        <a:cs typeface="+mn-cs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Times New Roman" panose="02020503050405090304" pitchFamily="18" charset="0"/>
        <a:ea typeface="宋体" panose="02010600030101010101" pitchFamily="2" charset="-122"/>
        <a:cs typeface="+mn-cs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Times New Roman" panose="02020503050405090304" pitchFamily="18" charset="0"/>
        <a:ea typeface="宋体" panose="02010600030101010101" pitchFamily="2" charset="-122"/>
        <a:cs typeface="+mn-cs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Times New Roman" panose="02020503050405090304" pitchFamily="18" charset="0"/>
        <a:ea typeface="宋体" panose="02010600030101010101" pitchFamily="2" charset="-122"/>
        <a:cs typeface="+mn-cs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Times New Roman" panose="02020503050405090304" pitchFamily="18" charset="0"/>
        <a:ea typeface="宋体" panose="02010600030101010101" pitchFamily="2" charset="-122"/>
        <a:cs typeface="+mn-cs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Times New Roman" panose="02020503050405090304" pitchFamily="18" charset="0"/>
        <a:ea typeface="宋体" panose="02010600030101010101" pitchFamily="2" charset="-122"/>
        <a:cs typeface="+mn-cs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Times New Roman" panose="02020503050405090304" pitchFamily="18" charset="0"/>
        <a:ea typeface="宋体" panose="02010600030101010101" pitchFamily="2" charset="-122"/>
        <a:cs typeface="+mn-cs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Times New Roman" panose="02020503050405090304" pitchFamily="18" charset="0"/>
        <a:ea typeface="宋体" panose="02010600030101010101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clrMru>
    <a:srgbClr val="480904"/>
    <a:srgbClr val="FF3300"/>
    <a:srgbClr val="FF0066"/>
    <a:srgbClr val="F30D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5588"/>
    <p:restoredTop sz="94660"/>
  </p:normalViewPr>
  <p:slideViewPr>
    <p:cSldViewPr showGuides="1">
      <p:cViewPr varScale="1">
        <p:scale>
          <a:sx n="74" d="100"/>
          <a:sy n="74" d="100"/>
        </p:scale>
        <p:origin x="1044" y="66"/>
      </p:cViewPr>
      <p:guideLst>
        <p:guide orient="horz" pos="2122"/>
        <p:guide pos="281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 showFormatting="0"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8" Type="http://schemas.openxmlformats.org/officeDocument/2006/relationships/tableStyles" Target="tableStyles.xml"/><Relationship Id="rId17" Type="http://schemas.openxmlformats.org/officeDocument/2006/relationships/viewProps" Target="viewProps.xml"/><Relationship Id="rId16" Type="http://schemas.openxmlformats.org/officeDocument/2006/relationships/presProps" Target="presProps.xml"/><Relationship Id="rId15" Type="http://schemas.openxmlformats.org/officeDocument/2006/relationships/handoutMaster" Target="handoutMasters/handoutMaster1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43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 kumimoji="1" sz="120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50305040509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defRPr kumimoji="1" sz="1200"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50305040509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34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eaLnBrk="1" hangingPunct="1">
              <a:defRPr kumimoji="1" sz="120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50305040509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34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r" eaLnBrk="1" hangingPunct="1">
              <a:defRPr kumimoji="1" sz="1200"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8A5B8CF6-2B88-4FE0-87F7-6D4340862E54}" type="slidenum">
              <a:rPr kumimoji="1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50305040509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503050405090304" pitchFamily="18" charset="0"/>
              <a:ea typeface="宋体" panose="02010600030101010101" pitchFamily="2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911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 kumimoji="1" sz="120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50305040509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113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defRPr kumimoji="1" sz="1200"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50305040509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196" name="Rectangle 4"/>
          <p:cNvSpPr>
            <a:spLocks noRot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9114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503050405090304" pitchFamily="18" charset="0"/>
                <a:ea typeface="宋体" panose="02010600030101010101" pitchFamily="2" charset="-122"/>
                <a:cs typeface="+mn-cs"/>
              </a:rPr>
              <a:t>单击此处编辑母版文本样式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503050405090304" pitchFamily="18" charset="0"/>
              <a:ea typeface="宋体" panose="02010600030101010101" pitchFamily="2" charset="-122"/>
              <a:cs typeface="+mn-cs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503050405090304" pitchFamily="18" charset="0"/>
                <a:ea typeface="宋体" panose="02010600030101010101" pitchFamily="2" charset="-122"/>
                <a:cs typeface="+mn-cs"/>
              </a:rPr>
              <a:t>第二级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503050405090304" pitchFamily="18" charset="0"/>
              <a:ea typeface="宋体" panose="02010600030101010101" pitchFamily="2" charset="-122"/>
              <a:cs typeface="+mn-cs"/>
            </a:endParaRP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503050405090304" pitchFamily="18" charset="0"/>
                <a:ea typeface="宋体" panose="02010600030101010101" pitchFamily="2" charset="-122"/>
                <a:cs typeface="+mn-cs"/>
              </a:rPr>
              <a:t>第三级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503050405090304" pitchFamily="18" charset="0"/>
              <a:ea typeface="宋体" panose="02010600030101010101" pitchFamily="2" charset="-122"/>
              <a:cs typeface="+mn-cs"/>
            </a:endParaRPr>
          </a:p>
          <a:p>
            <a:pPr marL="1371600" marR="0" lvl="3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503050405090304" pitchFamily="18" charset="0"/>
                <a:ea typeface="宋体" panose="02010600030101010101" pitchFamily="2" charset="-122"/>
                <a:cs typeface="+mn-cs"/>
              </a:rPr>
              <a:t>第四级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503050405090304" pitchFamily="18" charset="0"/>
              <a:ea typeface="宋体" panose="02010600030101010101" pitchFamily="2" charset="-122"/>
              <a:cs typeface="+mn-cs"/>
            </a:endParaRPr>
          </a:p>
          <a:p>
            <a:pPr marL="1828800" marR="0" lvl="4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503050405090304" pitchFamily="18" charset="0"/>
                <a:ea typeface="宋体" panose="02010600030101010101" pitchFamily="2" charset="-122"/>
                <a:cs typeface="+mn-cs"/>
              </a:rPr>
              <a:t>第五级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50305040509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114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eaLnBrk="1" hangingPunct="1">
              <a:defRPr kumimoji="1" sz="120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50305040509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114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r" eaLnBrk="1" hangingPunct="1">
              <a:defRPr kumimoji="1" sz="1200"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5066836C-9E99-4738-8774-5E4DEFAC1FCE}" type="slidenum">
              <a:rPr kumimoji="1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50305040509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503050405090304" pitchFamily="18" charset="0"/>
              <a:ea typeface="宋体" panose="02010600030101010101" pitchFamily="2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503050405090304" pitchFamily="18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503050405090304" pitchFamily="18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503050405090304" pitchFamily="18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503050405090304" pitchFamily="18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503050405090304" pitchFamily="18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241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b"/>
          <a:p>
            <a:pPr lvl="0" indent="0" algn="r"/>
            <a:fld id="{9A0DB2DC-4C9A-4742-B13C-FB6460FD3503}" type="slidenum">
              <a:rPr lang="en-US" altLang="zh-CN" sz="1200" dirty="0">
                <a:latin typeface="Times New Roman" panose="02020503050405090304" pitchFamily="18" charset="0"/>
                <a:ea typeface="宋体" panose="02010600030101010101" pitchFamily="2" charset="-122"/>
              </a:rPr>
            </a:fld>
            <a:endParaRPr lang="en-US" altLang="zh-CN" sz="1200" dirty="0">
              <a:latin typeface="Times New Roman" panose="02020503050405090304" pitchFamily="18" charset="0"/>
              <a:ea typeface="宋体" panose="02010600030101010101" pitchFamily="2" charset="-122"/>
            </a:endParaRPr>
          </a:p>
        </p:txBody>
      </p:sp>
      <p:sp>
        <p:nvSpPr>
          <p:cNvPr id="10242" name="Rectangle 2"/>
          <p:cNvSpPr>
            <a:spLocks noRot="1" noTextEdit="1"/>
          </p:cNvSpPr>
          <p:nvPr>
            <p:ph type="sldImg"/>
          </p:nvPr>
        </p:nvSpPr>
        <p:spPr/>
      </p:sp>
      <p:sp>
        <p:nvSpPr>
          <p:cNvPr id="10243" name="Rectangle 3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9200" cy="4114800"/>
          </a:xfrm>
        </p:spPr>
        <p:txBody>
          <a:bodyPr wrap="square" lIns="91440" tIns="45720" rIns="91440" bIns="45720" anchor="t"/>
          <a:p>
            <a:pPr lvl="0" eaLnBrk="1" hangingPunct="1"/>
            <a:endParaRPr lang="zh-CN" altLang="zh-CN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1.vml"/><Relationship Id="rId6" Type="http://schemas.openxmlformats.org/officeDocument/2006/relationships/image" Target="../media/image3.png"/><Relationship Id="rId5" Type="http://schemas.openxmlformats.org/officeDocument/2006/relationships/oleObject" Target="../embeddings/oleObject2.bin"/><Relationship Id="rId4" Type="http://schemas.openxmlformats.org/officeDocument/2006/relationships/image" Target="../media/image2.png"/><Relationship Id="rId3" Type="http://schemas.openxmlformats.org/officeDocument/2006/relationships/image" Target="../media/image1.png"/><Relationship Id="rId2" Type="http://schemas.openxmlformats.org/officeDocument/2006/relationships/oleObject" Target="../embeddings/oleObject1.bin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2.vml"/><Relationship Id="rId5" Type="http://schemas.openxmlformats.org/officeDocument/2006/relationships/oleObject" Target="../embeddings/oleObject4.bin"/><Relationship Id="rId4" Type="http://schemas.openxmlformats.org/officeDocument/2006/relationships/image" Target="../media/image2.png"/><Relationship Id="rId3" Type="http://schemas.openxmlformats.org/officeDocument/2006/relationships/image" Target="../media/image1.png"/><Relationship Id="rId2" Type="http://schemas.openxmlformats.org/officeDocument/2006/relationships/oleObject" Target="../embeddings/oleObject3.bin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3.vml"/><Relationship Id="rId5" Type="http://schemas.openxmlformats.org/officeDocument/2006/relationships/oleObject" Target="../embeddings/oleObject6.bin"/><Relationship Id="rId4" Type="http://schemas.openxmlformats.org/officeDocument/2006/relationships/image" Target="../media/image2.png"/><Relationship Id="rId3" Type="http://schemas.openxmlformats.org/officeDocument/2006/relationships/image" Target="../media/image1.png"/><Relationship Id="rId2" Type="http://schemas.openxmlformats.org/officeDocument/2006/relationships/oleObject" Target="../embeddings/oleObject5.bin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4.vml"/><Relationship Id="rId5" Type="http://schemas.openxmlformats.org/officeDocument/2006/relationships/oleObject" Target="../embeddings/oleObject8.bin"/><Relationship Id="rId4" Type="http://schemas.openxmlformats.org/officeDocument/2006/relationships/image" Target="../media/image2.png"/><Relationship Id="rId3" Type="http://schemas.openxmlformats.org/officeDocument/2006/relationships/image" Target="../media/image1.png"/><Relationship Id="rId2" Type="http://schemas.openxmlformats.org/officeDocument/2006/relationships/oleObject" Target="../embeddings/oleObject7.bin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5.vml"/><Relationship Id="rId5" Type="http://schemas.openxmlformats.org/officeDocument/2006/relationships/oleObject" Target="../embeddings/oleObject10.bin"/><Relationship Id="rId4" Type="http://schemas.openxmlformats.org/officeDocument/2006/relationships/image" Target="../media/image2.png"/><Relationship Id="rId3" Type="http://schemas.openxmlformats.org/officeDocument/2006/relationships/image" Target="../media/image1.png"/><Relationship Id="rId2" Type="http://schemas.openxmlformats.org/officeDocument/2006/relationships/oleObject" Target="../embeddings/oleObject9.bin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1_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Box 7"/>
          <p:cNvSpPr txBox="1">
            <a:spLocks noChangeArrowheads="1"/>
          </p:cNvSpPr>
          <p:nvPr/>
        </p:nvSpPr>
        <p:spPr bwMode="auto">
          <a:xfrm>
            <a:off x="0" y="6172200"/>
            <a:ext cx="3581400" cy="366713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bg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bg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bg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bg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bg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endParaRPr kumimoji="0" lang="zh-CN" altLang="zh-CN" sz="1800" b="0" i="1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9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1" name="Rectangle 11"/>
          <p:cNvSpPr>
            <a:spLocks noChangeArrowheads="1"/>
          </p:cNvSpPr>
          <p:nvPr/>
        </p:nvSpPr>
        <p:spPr bwMode="auto">
          <a:xfrm>
            <a:off x="0" y="6324600"/>
            <a:ext cx="9144000" cy="533400"/>
          </a:xfrm>
          <a:prstGeom prst="rect">
            <a:avLst/>
          </a:prstGeom>
          <a:solidFill>
            <a:srgbClr val="336699"/>
          </a:solidFill>
          <a:ln>
            <a:noFill/>
          </a:ln>
        </p:spPr>
        <p:txBody>
          <a:bodyPr wrap="none" anchor="ctr"/>
          <a:lstStyle>
            <a:lvl1pPr eaLnBrk="0" hangingPunct="0">
              <a:defRPr>
                <a:solidFill>
                  <a:schemeClr val="bg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bg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bg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bg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bg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endParaRPr kumimoji="0" lang="zh-CN" altLang="en-US" sz="1800" b="1" i="1" u="none" strike="noStrike" kern="120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9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52" name="Text Box 12"/>
          <p:cNvSpPr txBox="1"/>
          <p:nvPr/>
        </p:nvSpPr>
        <p:spPr>
          <a:xfrm>
            <a:off x="457200" y="6429375"/>
            <a:ext cx="5410200" cy="366713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lvl="0" indent="0">
              <a:spcBef>
                <a:spcPct val="50000"/>
              </a:spcBef>
            </a:pPr>
            <a:r>
              <a:rPr lang="zh-CN" altLang="en-US" b="1" i="1" dirty="0">
                <a:solidFill>
                  <a:srgbClr val="969696"/>
                </a:solidFill>
                <a:latin typeface="Arial" panose="020B0604020202090204" pitchFamily="34" charset="0"/>
                <a:ea typeface="楷体_GB2312" pitchFamily="49" charset="-122"/>
              </a:rPr>
              <a:t>电子科技大学 宽带通信网络实验室</a:t>
            </a:r>
            <a:endParaRPr lang="zh-CN" altLang="en-US" b="1" i="1" dirty="0">
              <a:solidFill>
                <a:srgbClr val="969696"/>
              </a:solidFill>
              <a:latin typeface="Arial" panose="020B0604020202090204" pitchFamily="34" charset="0"/>
              <a:ea typeface="楷体_GB2312" pitchFamily="49" charset="-122"/>
            </a:endParaRPr>
          </a:p>
        </p:txBody>
      </p:sp>
      <p:sp>
        <p:nvSpPr>
          <p:cNvPr id="2053" name="Line 15"/>
          <p:cNvSpPr/>
          <p:nvPr/>
        </p:nvSpPr>
        <p:spPr>
          <a:xfrm>
            <a:off x="76200" y="1066800"/>
            <a:ext cx="7197725" cy="0"/>
          </a:xfrm>
          <a:prstGeom prst="line">
            <a:avLst/>
          </a:prstGeom>
          <a:ln w="50800" cap="flat" cmpd="sng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p>
            <a:pPr lvl="0" indent="0"/>
            <a:endParaRPr lang="zh-CN" altLang="en-US">
              <a:latin typeface="Times New Roman" panose="02020503050405090304" pitchFamily="18" charset="0"/>
              <a:ea typeface="宋体" panose="02010600030101010101" pitchFamily="2" charset="-122"/>
            </a:endParaRPr>
          </a:p>
        </p:txBody>
      </p:sp>
      <p:sp>
        <p:nvSpPr>
          <p:cNvPr id="24" name="Text Box 16"/>
          <p:cNvSpPr txBox="1">
            <a:spLocks noChangeArrowheads="1"/>
          </p:cNvSpPr>
          <p:nvPr/>
        </p:nvSpPr>
        <p:spPr bwMode="auto">
          <a:xfrm>
            <a:off x="6172200" y="6415088"/>
            <a:ext cx="2895600" cy="3667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50305040509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50305040509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50305040509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50305040509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50305040509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50305040509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50305040509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50305040509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50305040509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kumimoji="0" lang="en-US" altLang="zh-CN" sz="1300" b="0" i="1" u="none" strike="noStrike" kern="1200" cap="none" spc="0" normalizeH="0" baseline="0" noProof="0" smtClean="0">
                <a:ln>
                  <a:noFill/>
                </a:ln>
                <a:solidFill>
                  <a:srgbClr val="969696"/>
                </a:solidFill>
                <a:effectLst/>
                <a:uLnTx/>
                <a:uFillTx/>
                <a:latin typeface="Times New Roman" panose="02020503050405090304" pitchFamily="18" charset="0"/>
                <a:ea typeface="宋体" panose="02010600030101010101" pitchFamily="2" charset="-122"/>
                <a:cs typeface="+mn-cs"/>
              </a:rPr>
              <a:t>    </a:t>
            </a:r>
            <a:fld id="{8958AF07-2B53-48F2-B680-1095642D25D6}" type="slidenum">
              <a:rPr kumimoji="0" lang="en-US" altLang="zh-CN" sz="1300" b="1" i="1" u="none" strike="noStrike" kern="1200" cap="none" spc="0" normalizeH="0" baseline="0" noProof="0" smtClean="0">
                <a:ln>
                  <a:noFill/>
                </a:ln>
                <a:solidFill>
                  <a:srgbClr val="969696"/>
                </a:solidFill>
                <a:effectLst/>
                <a:uLnTx/>
                <a:uFillTx/>
                <a:latin typeface="Times New Roman" panose="02020503050405090304" pitchFamily="18" charset="0"/>
                <a:ea typeface="宋体" panose="02010600030101010101" pitchFamily="2" charset="-122"/>
                <a:cs typeface="+mn-cs"/>
              </a:rPr>
            </a:fld>
            <a:r>
              <a:rPr kumimoji="0" lang="en-US" altLang="zh-CN" sz="1800" b="0" i="1" u="none" strike="noStrike" kern="1200" cap="none" spc="0" normalizeH="0" baseline="0" noProof="0" smtClean="0">
                <a:ln>
                  <a:noFill/>
                </a:ln>
                <a:solidFill>
                  <a:srgbClr val="969696"/>
                </a:solidFill>
                <a:effectLst/>
                <a:uLnTx/>
                <a:uFillTx/>
                <a:latin typeface="Times New Roman" panose="02020503050405090304" pitchFamily="18" charset="0"/>
                <a:ea typeface="宋体" panose="02010600030101010101" pitchFamily="2" charset="-122"/>
                <a:cs typeface="+mn-cs"/>
              </a:rPr>
              <a:t>                </a:t>
            </a:r>
            <a:fld id="{037474CA-5FEB-4150-8D96-B53AC63EF30E}" type="datetime1">
              <a:rPr kumimoji="0" lang="zh-CN" altLang="en-US" sz="1800" b="1" i="1" u="none" strike="noStrike" kern="1200" cap="none" spc="0" normalizeH="0" baseline="0" noProof="0" smtClean="0">
                <a:ln>
                  <a:noFill/>
                </a:ln>
                <a:solidFill>
                  <a:srgbClr val="969696"/>
                </a:solidFill>
                <a:effectLst/>
                <a:uLnTx/>
                <a:uFillTx/>
                <a:latin typeface="Times New Roman" panose="02020503050405090304" pitchFamily="18" charset="0"/>
                <a:ea typeface="宋体" panose="02010600030101010101" pitchFamily="2" charset="-122"/>
                <a:cs typeface="+mn-cs"/>
              </a:rPr>
            </a:fld>
            <a:endParaRPr kumimoji="0" lang="en-US" altLang="zh-CN" sz="1800" b="1" i="1" u="none" strike="noStrike" kern="1200" cap="none" spc="0" normalizeH="0" baseline="0" noProof="0" smtClean="0">
              <a:ln>
                <a:noFill/>
              </a:ln>
              <a:solidFill>
                <a:srgbClr val="969696"/>
              </a:solidFill>
              <a:effectLst/>
              <a:uLnTx/>
              <a:uFillTx/>
              <a:latin typeface="Times New Roman" panose="02020503050405090304" pitchFamily="18" charset="0"/>
              <a:ea typeface="宋体" panose="02010600030101010101" pitchFamily="2" charset="-122"/>
              <a:cs typeface="+mn-cs"/>
            </a:endParaRPr>
          </a:p>
        </p:txBody>
      </p:sp>
      <p:graphicFrame>
        <p:nvGraphicFramePr>
          <p:cNvPr id="2055" name="Object 35"/>
          <p:cNvGraphicFramePr>
            <a:graphicFrameLocks noChangeAspect="1"/>
          </p:cNvGraphicFramePr>
          <p:nvPr/>
        </p:nvGraphicFramePr>
        <p:xfrm>
          <a:off x="2466975" y="1828800"/>
          <a:ext cx="6659563" cy="4503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8" name="" r:id="rId2" imgW="5664200" imgH="3327400" progId="">
                  <p:embed/>
                </p:oleObj>
              </mc:Choice>
              <mc:Fallback>
                <p:oleObj name="" r:id="rId2" imgW="5664200" imgH="3327400" progId="">
                  <p:embed/>
                  <p:pic>
                    <p:nvPicPr>
                      <p:cNvPr id="0" name="图片 3077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466975" y="1828800"/>
                        <a:ext cx="6659563" cy="450373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Text Box 7"/>
          <p:cNvSpPr txBox="1">
            <a:spLocks noChangeArrowheads="1"/>
          </p:cNvSpPr>
          <p:nvPr/>
        </p:nvSpPr>
        <p:spPr bwMode="auto">
          <a:xfrm>
            <a:off x="0" y="6172200"/>
            <a:ext cx="3581400" cy="366713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bg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bg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bg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bg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bg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endParaRPr kumimoji="0" lang="zh-CN" altLang="zh-CN" sz="1800" b="0" i="1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9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7" name="Rectangle 11"/>
          <p:cNvSpPr>
            <a:spLocks noChangeArrowheads="1"/>
          </p:cNvSpPr>
          <p:nvPr/>
        </p:nvSpPr>
        <p:spPr bwMode="auto">
          <a:xfrm>
            <a:off x="0" y="6324600"/>
            <a:ext cx="9144000" cy="533400"/>
          </a:xfrm>
          <a:prstGeom prst="rect">
            <a:avLst/>
          </a:prstGeom>
          <a:solidFill>
            <a:srgbClr val="336699"/>
          </a:solidFill>
          <a:ln>
            <a:noFill/>
          </a:ln>
        </p:spPr>
        <p:txBody>
          <a:bodyPr wrap="none" anchor="ctr"/>
          <a:lstStyle>
            <a:lvl1pPr eaLnBrk="0" hangingPunct="0">
              <a:defRPr>
                <a:solidFill>
                  <a:schemeClr val="bg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bg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bg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bg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bg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endParaRPr kumimoji="0" lang="zh-CN" altLang="en-US" sz="1800" b="1" i="1" u="none" strike="noStrike" kern="120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9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58" name="Text Box 12"/>
          <p:cNvSpPr txBox="1"/>
          <p:nvPr/>
        </p:nvSpPr>
        <p:spPr>
          <a:xfrm>
            <a:off x="457200" y="6429375"/>
            <a:ext cx="5410200" cy="3683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lvl="0" indent="0">
              <a:spcBef>
                <a:spcPct val="50000"/>
              </a:spcBef>
            </a:pPr>
            <a:r>
              <a:rPr lang="en-US" altLang="zh-CN" b="1" dirty="0">
                <a:solidFill>
                  <a:srgbClr val="FFFFFF"/>
                </a:solidFill>
                <a:latin typeface="Arial" panose="020B0604020202090204" pitchFamily="34" charset="0"/>
                <a:ea typeface="楷体_GB2312" pitchFamily="49" charset="-122"/>
                <a:sym typeface="+mn-ea"/>
              </a:rPr>
              <a:t>UESTC</a:t>
            </a:r>
            <a:r>
              <a:rPr lang="zh-CN" altLang="en-US" b="1" dirty="0">
                <a:solidFill>
                  <a:srgbClr val="FFFFFF"/>
                </a:solidFill>
                <a:latin typeface="Arial" panose="020B0604020202090204" pitchFamily="34" charset="0"/>
                <a:ea typeface="楷体_GB2312" pitchFamily="49" charset="-122"/>
                <a:sym typeface="+mn-ea"/>
              </a:rPr>
              <a:t> </a:t>
            </a:r>
            <a:r>
              <a:rPr lang="en-US" altLang="zh-CN" b="1" dirty="0">
                <a:solidFill>
                  <a:srgbClr val="FFFFFF"/>
                </a:solidFill>
                <a:latin typeface="Arial" panose="020B0604020202090204" pitchFamily="34" charset="0"/>
                <a:ea typeface="楷体_GB2312" pitchFamily="49" charset="-122"/>
                <a:sym typeface="+mn-ea"/>
              </a:rPr>
              <a:t>Glasgow College</a:t>
            </a:r>
            <a:endParaRPr lang="zh-CN" altLang="en-US" b="1" dirty="0">
              <a:solidFill>
                <a:srgbClr val="FFFFFF"/>
              </a:solidFill>
              <a:latin typeface="Arial" panose="020B0604020202090204" pitchFamily="34" charset="0"/>
              <a:ea typeface="楷体_GB2312" pitchFamily="49" charset="-122"/>
            </a:endParaRPr>
          </a:p>
        </p:txBody>
      </p:sp>
      <p:pic>
        <p:nvPicPr>
          <p:cNvPr id="2059" name="Picture 14" descr="未命名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7150" y="340995"/>
            <a:ext cx="1555750" cy="125285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060" name="Line 15"/>
          <p:cNvSpPr/>
          <p:nvPr/>
        </p:nvSpPr>
        <p:spPr>
          <a:xfrm>
            <a:off x="306388" y="1066800"/>
            <a:ext cx="7466012" cy="0"/>
          </a:xfrm>
          <a:prstGeom prst="line">
            <a:avLst/>
          </a:prstGeom>
          <a:ln w="50800" cap="flat" cmpd="sng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p>
            <a:pPr lvl="0" indent="0"/>
            <a:endParaRPr lang="zh-CN" altLang="en-US">
              <a:latin typeface="Times New Roman" panose="02020503050405090304" pitchFamily="18" charset="0"/>
              <a:ea typeface="宋体" panose="02010600030101010101" pitchFamily="2" charset="-122"/>
            </a:endParaRPr>
          </a:p>
        </p:txBody>
      </p:sp>
      <p:sp>
        <p:nvSpPr>
          <p:cNvPr id="31" name="Text Box 16"/>
          <p:cNvSpPr txBox="1">
            <a:spLocks noChangeArrowheads="1"/>
          </p:cNvSpPr>
          <p:nvPr/>
        </p:nvSpPr>
        <p:spPr bwMode="auto">
          <a:xfrm>
            <a:off x="6172200" y="6415088"/>
            <a:ext cx="2895600" cy="3667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50305040509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50305040509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50305040509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50305040509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50305040509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50305040509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50305040509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50305040509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50305040509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kumimoji="0" lang="en-US" altLang="zh-CN" sz="1300" b="0" i="1" u="none" strike="noStrike" kern="1200" cap="none" spc="0" normalizeH="0" baseline="0" noProof="0" smtClean="0">
                <a:ln>
                  <a:noFill/>
                </a:ln>
                <a:solidFill>
                  <a:srgbClr val="969696"/>
                </a:solidFill>
                <a:effectLst/>
                <a:uLnTx/>
                <a:uFillTx/>
                <a:latin typeface="Times New Roman" panose="02020503050405090304" pitchFamily="18" charset="0"/>
                <a:ea typeface="宋体" panose="02010600030101010101" pitchFamily="2" charset="-122"/>
                <a:cs typeface="+mn-cs"/>
              </a:rPr>
              <a:t>    </a:t>
            </a:r>
            <a:fld id="{69A248A3-99C9-4A80-BC8E-374D552C3FA7}" type="slidenum">
              <a:rPr kumimoji="0" lang="en-US" altLang="zh-CN" sz="1300" b="1" i="1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503050405090304" pitchFamily="18" charset="0"/>
                <a:ea typeface="宋体" panose="02010600030101010101" pitchFamily="2" charset="-122"/>
                <a:cs typeface="+mn-cs"/>
              </a:rPr>
            </a:fld>
            <a:r>
              <a:rPr kumimoji="0" lang="en-US" altLang="zh-CN" sz="1800" b="0" i="1" u="none" strike="noStrike" kern="1200" cap="none" spc="0" normalizeH="0" baseline="0" noProof="0" smtClean="0">
                <a:ln>
                  <a:noFill/>
                </a:ln>
                <a:solidFill>
                  <a:srgbClr val="969696"/>
                </a:solidFill>
                <a:effectLst/>
                <a:uLnTx/>
                <a:uFillTx/>
                <a:latin typeface="Times New Roman" panose="02020503050405090304" pitchFamily="18" charset="0"/>
                <a:ea typeface="宋体" panose="02010600030101010101" pitchFamily="2" charset="-122"/>
                <a:cs typeface="+mn-cs"/>
              </a:rPr>
              <a:t>                </a:t>
            </a:r>
            <a:fld id="{C4F8BBD4-577F-49B4-BFF4-F5BD509E7561}" type="datetime1">
              <a:rPr kumimoji="0" lang="zh-CN" altLang="en-US" sz="18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503050405090304" pitchFamily="18" charset="0"/>
                <a:ea typeface="宋体" panose="02010600030101010101" pitchFamily="2" charset="-122"/>
                <a:cs typeface="+mn-cs"/>
              </a:rPr>
            </a:fld>
            <a:endParaRPr kumimoji="0" lang="en-US" altLang="zh-CN" sz="1800" b="1" i="0" u="none" strike="noStrike" kern="120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503050405090304" pitchFamily="18" charset="0"/>
              <a:ea typeface="宋体" panose="02010600030101010101" pitchFamily="2" charset="-122"/>
              <a:cs typeface="+mn-cs"/>
            </a:endParaRPr>
          </a:p>
        </p:txBody>
      </p:sp>
      <p:graphicFrame>
        <p:nvGraphicFramePr>
          <p:cNvPr id="2062" name="Object 36"/>
          <p:cNvGraphicFramePr>
            <a:graphicFrameLocks noChangeAspect="1"/>
          </p:cNvGraphicFramePr>
          <p:nvPr/>
        </p:nvGraphicFramePr>
        <p:xfrm>
          <a:off x="2209800" y="1752600"/>
          <a:ext cx="6659563" cy="4503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9" name="" r:id="rId5" imgW="5664200" imgH="3327400" progId="">
                  <p:embed/>
                </p:oleObj>
              </mc:Choice>
              <mc:Fallback>
                <p:oleObj name="" r:id="rId5" imgW="5664200" imgH="3327400" progId="">
                  <p:embed/>
                  <p:pic>
                    <p:nvPicPr>
                      <p:cNvPr id="0" name="图片 3078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209800" y="1752600"/>
                        <a:ext cx="6659563" cy="450373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063" name="Picture 8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27313" y="1628775"/>
            <a:ext cx="6518275" cy="46799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4" name="Freeform 94"/>
          <p:cNvSpPr/>
          <p:nvPr/>
        </p:nvSpPr>
        <p:spPr bwMode="gray">
          <a:xfrm>
            <a:off x="0" y="0"/>
            <a:ext cx="2971800" cy="5257800"/>
          </a:xfrm>
          <a:custGeom>
            <a:avLst/>
            <a:gdLst/>
            <a:ahLst/>
            <a:cxnLst>
              <a:cxn ang="0">
                <a:pos x="118" y="0"/>
              </a:cxn>
              <a:cxn ang="0">
                <a:pos x="0" y="118"/>
              </a:cxn>
              <a:cxn ang="0">
                <a:pos x="0" y="589"/>
              </a:cxn>
              <a:cxn ang="0">
                <a:pos x="161" y="174"/>
              </a:cxn>
              <a:cxn ang="0">
                <a:pos x="589" y="0"/>
              </a:cxn>
              <a:cxn ang="0">
                <a:pos x="118" y="0"/>
              </a:cxn>
            </a:cxnLst>
            <a:rect l="0" t="0" r="r" b="b"/>
            <a:pathLst>
              <a:path w="596" h="598">
                <a:moveTo>
                  <a:pt x="118" y="0"/>
                </a:moveTo>
                <a:cubicBezTo>
                  <a:pt x="53" y="0"/>
                  <a:pt x="0" y="53"/>
                  <a:pt x="0" y="118"/>
                </a:cubicBezTo>
                <a:lnTo>
                  <a:pt x="0" y="589"/>
                </a:lnTo>
                <a:cubicBezTo>
                  <a:pt x="27" y="598"/>
                  <a:pt x="12" y="309"/>
                  <a:pt x="161" y="174"/>
                </a:cubicBezTo>
                <a:cubicBezTo>
                  <a:pt x="310" y="39"/>
                  <a:pt x="596" y="29"/>
                  <a:pt x="589" y="0"/>
                </a:cubicBezTo>
                <a:lnTo>
                  <a:pt x="118" y="0"/>
                </a:lnTo>
                <a:close/>
              </a:path>
            </a:pathLst>
          </a:custGeom>
          <a:gradFill rotWithShape="1">
            <a:gsLst>
              <a:gs pos="0">
                <a:srgbClr val="0066CC">
                  <a:gamma/>
                  <a:tint val="54510"/>
                  <a:invGamma/>
                </a:srgbClr>
              </a:gs>
              <a:gs pos="50000">
                <a:srgbClr val="0066CC">
                  <a:alpha val="0"/>
                </a:srgbClr>
              </a:gs>
              <a:gs pos="100000">
                <a:srgbClr val="0066CC">
                  <a:gamma/>
                  <a:tint val="54510"/>
                  <a:invGamma/>
                </a:srgbClr>
              </a:gs>
            </a:gsLst>
            <a:lin ang="2700000" scaled="1"/>
          </a:gradFill>
          <a:ln w="0">
            <a:noFill/>
            <a:prstDash val="solid"/>
            <a:rou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endParaRPr kumimoji="0" lang="zh-CN" altLang="en-US" sz="1800" b="1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9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5" name="标题占位符 6"/>
          <p:cNvSpPr/>
          <p:nvPr/>
        </p:nvSpPr>
        <p:spPr bwMode="auto">
          <a:xfrm>
            <a:off x="457200" y="2133600"/>
            <a:ext cx="8229600" cy="25908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>
              <a:defRPr>
                <a:solidFill>
                  <a:schemeClr val="bg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bg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bg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bg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bg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endParaRPr kumimoji="0" lang="zh-CN" altLang="en-US" sz="4000" b="1" i="1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Black" panose="020B0A04020102020204" pitchFamily="34" charset="0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Box 7"/>
          <p:cNvSpPr txBox="1">
            <a:spLocks noChangeArrowheads="1"/>
          </p:cNvSpPr>
          <p:nvPr/>
        </p:nvSpPr>
        <p:spPr bwMode="auto">
          <a:xfrm>
            <a:off x="0" y="6172200"/>
            <a:ext cx="3581400" cy="366713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bg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bg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bg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bg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bg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endParaRPr kumimoji="0" lang="zh-CN" altLang="zh-CN" sz="1800" b="0" i="1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9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1" name="Rectangle 11"/>
          <p:cNvSpPr>
            <a:spLocks noChangeArrowheads="1"/>
          </p:cNvSpPr>
          <p:nvPr/>
        </p:nvSpPr>
        <p:spPr bwMode="auto">
          <a:xfrm>
            <a:off x="0" y="6324600"/>
            <a:ext cx="9144000" cy="533400"/>
          </a:xfrm>
          <a:prstGeom prst="rect">
            <a:avLst/>
          </a:prstGeom>
          <a:solidFill>
            <a:srgbClr val="336699"/>
          </a:solidFill>
          <a:ln>
            <a:noFill/>
          </a:ln>
        </p:spPr>
        <p:txBody>
          <a:bodyPr wrap="none" anchor="ctr"/>
          <a:lstStyle>
            <a:lvl1pPr eaLnBrk="0" hangingPunct="0">
              <a:defRPr>
                <a:solidFill>
                  <a:schemeClr val="bg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bg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bg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bg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bg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endParaRPr kumimoji="0" lang="zh-CN" altLang="en-US" sz="1800" b="1" i="1" u="none" strike="noStrike" kern="120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9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076" name="Text Box 12"/>
          <p:cNvSpPr txBox="1"/>
          <p:nvPr/>
        </p:nvSpPr>
        <p:spPr>
          <a:xfrm>
            <a:off x="457200" y="6429375"/>
            <a:ext cx="5410200" cy="366713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lvl="0" indent="0">
              <a:spcBef>
                <a:spcPct val="50000"/>
              </a:spcBef>
            </a:pPr>
            <a:r>
              <a:rPr lang="zh-CN" altLang="en-US" b="1" i="1" dirty="0">
                <a:solidFill>
                  <a:srgbClr val="969696"/>
                </a:solidFill>
                <a:latin typeface="Arial" panose="020B0604020202090204" pitchFamily="34" charset="0"/>
                <a:ea typeface="楷体_GB2312" pitchFamily="49" charset="-122"/>
              </a:rPr>
              <a:t>电子科技大学 宽带通信网络实验室</a:t>
            </a:r>
            <a:endParaRPr lang="zh-CN" altLang="en-US" b="1" i="1" dirty="0">
              <a:solidFill>
                <a:srgbClr val="969696"/>
              </a:solidFill>
              <a:latin typeface="Arial" panose="020B0604020202090204" pitchFamily="34" charset="0"/>
              <a:ea typeface="楷体_GB2312" pitchFamily="49" charset="-122"/>
            </a:endParaRPr>
          </a:p>
        </p:txBody>
      </p:sp>
      <p:sp>
        <p:nvSpPr>
          <p:cNvPr id="3077" name="Line 15"/>
          <p:cNvSpPr/>
          <p:nvPr/>
        </p:nvSpPr>
        <p:spPr>
          <a:xfrm>
            <a:off x="76200" y="1066800"/>
            <a:ext cx="7197725" cy="0"/>
          </a:xfrm>
          <a:prstGeom prst="line">
            <a:avLst/>
          </a:prstGeom>
          <a:ln w="50800" cap="flat" cmpd="sng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p>
            <a:pPr lvl="0" indent="0"/>
            <a:endParaRPr lang="zh-CN" altLang="en-US">
              <a:latin typeface="Times New Roman" panose="02020503050405090304" pitchFamily="18" charset="0"/>
              <a:ea typeface="宋体" panose="02010600030101010101" pitchFamily="2" charset="-122"/>
            </a:endParaRPr>
          </a:p>
        </p:txBody>
      </p:sp>
      <p:sp>
        <p:nvSpPr>
          <p:cNvPr id="24" name="Text Box 16"/>
          <p:cNvSpPr txBox="1">
            <a:spLocks noChangeArrowheads="1"/>
          </p:cNvSpPr>
          <p:nvPr/>
        </p:nvSpPr>
        <p:spPr bwMode="auto">
          <a:xfrm>
            <a:off x="6172200" y="6415088"/>
            <a:ext cx="2895600" cy="3667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50305040509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50305040509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50305040509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50305040509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50305040509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50305040509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50305040509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50305040509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50305040509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kumimoji="0" lang="en-US" altLang="zh-CN" sz="1300" b="0" i="1" u="none" strike="noStrike" kern="1200" cap="none" spc="0" normalizeH="0" baseline="0" noProof="0" smtClean="0">
                <a:ln>
                  <a:noFill/>
                </a:ln>
                <a:solidFill>
                  <a:srgbClr val="969696"/>
                </a:solidFill>
                <a:effectLst/>
                <a:uLnTx/>
                <a:uFillTx/>
                <a:latin typeface="Times New Roman" panose="02020503050405090304" pitchFamily="18" charset="0"/>
                <a:ea typeface="宋体" panose="02010600030101010101" pitchFamily="2" charset="-122"/>
                <a:cs typeface="+mn-cs"/>
              </a:rPr>
              <a:t>    </a:t>
            </a:r>
            <a:fld id="{EE1DE4D4-3CC2-47FA-827F-648DFDE61C9D}" type="slidenum">
              <a:rPr kumimoji="0" lang="en-US" altLang="zh-CN" sz="1300" b="1" i="1" u="none" strike="noStrike" kern="1200" cap="none" spc="0" normalizeH="0" baseline="0" noProof="0" smtClean="0">
                <a:ln>
                  <a:noFill/>
                </a:ln>
                <a:solidFill>
                  <a:srgbClr val="969696"/>
                </a:solidFill>
                <a:effectLst/>
                <a:uLnTx/>
                <a:uFillTx/>
                <a:latin typeface="Times New Roman" panose="02020503050405090304" pitchFamily="18" charset="0"/>
                <a:ea typeface="宋体" panose="02010600030101010101" pitchFamily="2" charset="-122"/>
                <a:cs typeface="+mn-cs"/>
              </a:rPr>
            </a:fld>
            <a:r>
              <a:rPr kumimoji="0" lang="en-US" altLang="zh-CN" sz="1800" b="0" i="1" u="none" strike="noStrike" kern="1200" cap="none" spc="0" normalizeH="0" baseline="0" noProof="0" smtClean="0">
                <a:ln>
                  <a:noFill/>
                </a:ln>
                <a:solidFill>
                  <a:srgbClr val="969696"/>
                </a:solidFill>
                <a:effectLst/>
                <a:uLnTx/>
                <a:uFillTx/>
                <a:latin typeface="Times New Roman" panose="02020503050405090304" pitchFamily="18" charset="0"/>
                <a:ea typeface="宋体" panose="02010600030101010101" pitchFamily="2" charset="-122"/>
                <a:cs typeface="+mn-cs"/>
              </a:rPr>
              <a:t>                </a:t>
            </a:r>
            <a:fld id="{BE141EF6-A7E2-41D4-9130-D77C375778DC}" type="datetime1">
              <a:rPr kumimoji="0" lang="zh-CN" altLang="en-US" sz="1800" b="1" i="1" u="none" strike="noStrike" kern="1200" cap="none" spc="0" normalizeH="0" baseline="0" noProof="0" smtClean="0">
                <a:ln>
                  <a:noFill/>
                </a:ln>
                <a:solidFill>
                  <a:srgbClr val="969696"/>
                </a:solidFill>
                <a:effectLst/>
                <a:uLnTx/>
                <a:uFillTx/>
                <a:latin typeface="Times New Roman" panose="02020503050405090304" pitchFamily="18" charset="0"/>
                <a:ea typeface="宋体" panose="02010600030101010101" pitchFamily="2" charset="-122"/>
                <a:cs typeface="+mn-cs"/>
              </a:rPr>
            </a:fld>
            <a:endParaRPr kumimoji="0" lang="en-US" altLang="zh-CN" sz="1800" b="1" i="1" u="none" strike="noStrike" kern="1200" cap="none" spc="0" normalizeH="0" baseline="0" noProof="0" smtClean="0">
              <a:ln>
                <a:noFill/>
              </a:ln>
              <a:solidFill>
                <a:srgbClr val="969696"/>
              </a:solidFill>
              <a:effectLst/>
              <a:uLnTx/>
              <a:uFillTx/>
              <a:latin typeface="Times New Roman" panose="02020503050405090304" pitchFamily="18" charset="0"/>
              <a:ea typeface="宋体" panose="02010600030101010101" pitchFamily="2" charset="-122"/>
              <a:cs typeface="+mn-cs"/>
            </a:endParaRPr>
          </a:p>
        </p:txBody>
      </p:sp>
      <p:graphicFrame>
        <p:nvGraphicFramePr>
          <p:cNvPr id="3079" name="Object 35"/>
          <p:cNvGraphicFramePr>
            <a:graphicFrameLocks noChangeAspect="1"/>
          </p:cNvGraphicFramePr>
          <p:nvPr/>
        </p:nvGraphicFramePr>
        <p:xfrm>
          <a:off x="2466975" y="1828800"/>
          <a:ext cx="6659563" cy="4503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0" name="" r:id="rId2" imgW="5664200" imgH="3327400" progId="">
                  <p:embed/>
                </p:oleObj>
              </mc:Choice>
              <mc:Fallback>
                <p:oleObj name="" r:id="rId2" imgW="5664200" imgH="3327400" progId="">
                  <p:embed/>
                  <p:pic>
                    <p:nvPicPr>
                      <p:cNvPr id="0" name="图片 3079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466975" y="1828800"/>
                        <a:ext cx="6659563" cy="450373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Text Box 7"/>
          <p:cNvSpPr txBox="1">
            <a:spLocks noChangeArrowheads="1"/>
          </p:cNvSpPr>
          <p:nvPr/>
        </p:nvSpPr>
        <p:spPr bwMode="auto">
          <a:xfrm>
            <a:off x="0" y="6172200"/>
            <a:ext cx="3581400" cy="366713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bg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bg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bg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bg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bg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endParaRPr kumimoji="0" lang="zh-CN" altLang="zh-CN" sz="1800" b="0" i="1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9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7" name="Rectangle 11"/>
          <p:cNvSpPr>
            <a:spLocks noChangeArrowheads="1"/>
          </p:cNvSpPr>
          <p:nvPr/>
        </p:nvSpPr>
        <p:spPr bwMode="auto">
          <a:xfrm>
            <a:off x="0" y="6324600"/>
            <a:ext cx="9144000" cy="533400"/>
          </a:xfrm>
          <a:prstGeom prst="rect">
            <a:avLst/>
          </a:prstGeom>
          <a:solidFill>
            <a:srgbClr val="336699"/>
          </a:solidFill>
          <a:ln>
            <a:noFill/>
          </a:ln>
        </p:spPr>
        <p:txBody>
          <a:bodyPr wrap="none" anchor="ctr"/>
          <a:lstStyle>
            <a:lvl1pPr eaLnBrk="0" hangingPunct="0">
              <a:defRPr>
                <a:solidFill>
                  <a:schemeClr val="bg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bg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bg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bg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bg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endParaRPr kumimoji="0" lang="zh-CN" altLang="en-US" sz="1800" b="1" i="1" u="none" strike="noStrike" kern="120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9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082" name="Text Box 12"/>
          <p:cNvSpPr txBox="1"/>
          <p:nvPr/>
        </p:nvSpPr>
        <p:spPr>
          <a:xfrm>
            <a:off x="457200" y="6429375"/>
            <a:ext cx="5410200" cy="3683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lvl="0" indent="0">
              <a:spcBef>
                <a:spcPct val="50000"/>
              </a:spcBef>
            </a:pPr>
            <a:r>
              <a:rPr lang="en-US" altLang="zh-CN" b="1" dirty="0">
                <a:solidFill>
                  <a:srgbClr val="FFFFFF"/>
                </a:solidFill>
                <a:latin typeface="Arial" panose="020B0604020202090204" pitchFamily="34" charset="0"/>
                <a:ea typeface="楷体_GB2312" pitchFamily="49" charset="-122"/>
                <a:sym typeface="+mn-ea"/>
              </a:rPr>
              <a:t>UESTC</a:t>
            </a:r>
            <a:r>
              <a:rPr lang="zh-CN" altLang="en-US" b="1" dirty="0">
                <a:solidFill>
                  <a:srgbClr val="FFFFFF"/>
                </a:solidFill>
                <a:latin typeface="Arial" panose="020B0604020202090204" pitchFamily="34" charset="0"/>
                <a:ea typeface="楷体_GB2312" pitchFamily="49" charset="-122"/>
                <a:sym typeface="+mn-ea"/>
              </a:rPr>
              <a:t> </a:t>
            </a:r>
            <a:r>
              <a:rPr lang="en-US" altLang="zh-CN" b="1" dirty="0">
                <a:solidFill>
                  <a:srgbClr val="FFFFFF"/>
                </a:solidFill>
                <a:latin typeface="Arial" panose="020B0604020202090204" pitchFamily="34" charset="0"/>
                <a:ea typeface="楷体_GB2312" pitchFamily="49" charset="-122"/>
                <a:sym typeface="+mn-ea"/>
              </a:rPr>
              <a:t>Glasgow College</a:t>
            </a:r>
            <a:endParaRPr lang="zh-CN" altLang="en-US" b="1" dirty="0">
              <a:solidFill>
                <a:srgbClr val="FFFFFF"/>
              </a:solidFill>
              <a:latin typeface="Arial" panose="020B0604020202090204" pitchFamily="34" charset="0"/>
              <a:ea typeface="楷体_GB2312" pitchFamily="49" charset="-122"/>
            </a:endParaRPr>
          </a:p>
        </p:txBody>
      </p:sp>
      <p:pic>
        <p:nvPicPr>
          <p:cNvPr id="3083" name="Picture 14" descr="未命名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7620" y="340995"/>
            <a:ext cx="1516380" cy="125285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084" name="Line 15"/>
          <p:cNvSpPr/>
          <p:nvPr/>
        </p:nvSpPr>
        <p:spPr>
          <a:xfrm>
            <a:off x="306388" y="1066800"/>
            <a:ext cx="7466012" cy="0"/>
          </a:xfrm>
          <a:prstGeom prst="line">
            <a:avLst/>
          </a:prstGeom>
          <a:ln w="50800" cap="flat" cmpd="sng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p>
            <a:pPr lvl="0" indent="0"/>
            <a:endParaRPr lang="zh-CN" altLang="en-US">
              <a:latin typeface="Times New Roman" panose="02020503050405090304" pitchFamily="18" charset="0"/>
              <a:ea typeface="宋体" panose="02010600030101010101" pitchFamily="2" charset="-122"/>
            </a:endParaRPr>
          </a:p>
        </p:txBody>
      </p:sp>
      <p:sp>
        <p:nvSpPr>
          <p:cNvPr id="31" name="Text Box 16"/>
          <p:cNvSpPr txBox="1">
            <a:spLocks noChangeArrowheads="1"/>
          </p:cNvSpPr>
          <p:nvPr/>
        </p:nvSpPr>
        <p:spPr bwMode="auto">
          <a:xfrm>
            <a:off x="6172200" y="6415088"/>
            <a:ext cx="2895600" cy="3667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50305040509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50305040509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50305040509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50305040509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50305040509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50305040509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50305040509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50305040509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50305040509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kumimoji="0" lang="en-US" altLang="zh-CN" sz="1300" b="0" i="1" u="none" strike="noStrike" kern="1200" cap="none" spc="0" normalizeH="0" baseline="0" noProof="0" smtClean="0">
                <a:ln>
                  <a:noFill/>
                </a:ln>
                <a:solidFill>
                  <a:srgbClr val="969696"/>
                </a:solidFill>
                <a:effectLst/>
                <a:uLnTx/>
                <a:uFillTx/>
                <a:latin typeface="Times New Roman" panose="02020503050405090304" pitchFamily="18" charset="0"/>
                <a:ea typeface="宋体" panose="02010600030101010101" pitchFamily="2" charset="-122"/>
                <a:cs typeface="+mn-cs"/>
              </a:rPr>
              <a:t>    </a:t>
            </a:r>
            <a:fld id="{B66723C8-6AEC-4774-B007-7875700C212E}" type="slidenum">
              <a:rPr kumimoji="0" lang="en-US" altLang="zh-CN" sz="1300" b="1" i="1" u="none" strike="noStrike" kern="1200" cap="none" spc="0" normalizeH="0" baseline="0" noProof="0" smtClean="0">
                <a:ln>
                  <a:noFill/>
                </a:ln>
                <a:solidFill>
                  <a:srgbClr val="969696"/>
                </a:solidFill>
                <a:effectLst/>
                <a:uLnTx/>
                <a:uFillTx/>
                <a:latin typeface="Times New Roman" panose="02020503050405090304" pitchFamily="18" charset="0"/>
                <a:ea typeface="宋体" panose="02010600030101010101" pitchFamily="2" charset="-122"/>
                <a:cs typeface="+mn-cs"/>
              </a:rPr>
            </a:fld>
            <a:r>
              <a:rPr kumimoji="0" lang="en-US" altLang="zh-CN" sz="1800" b="0" i="1" u="none" strike="noStrike" kern="1200" cap="none" spc="0" normalizeH="0" baseline="0" noProof="0" smtClean="0">
                <a:ln>
                  <a:noFill/>
                </a:ln>
                <a:solidFill>
                  <a:srgbClr val="969696"/>
                </a:solidFill>
                <a:effectLst/>
                <a:uLnTx/>
                <a:uFillTx/>
                <a:latin typeface="Times New Roman" panose="02020503050405090304" pitchFamily="18" charset="0"/>
                <a:ea typeface="宋体" panose="02010600030101010101" pitchFamily="2" charset="-122"/>
                <a:cs typeface="+mn-cs"/>
              </a:rPr>
              <a:t>                </a:t>
            </a:r>
            <a:fld id="{B6882D1C-F7A7-4FB4-B442-54941B510344}" type="datetime1">
              <a:rPr kumimoji="0" lang="zh-CN" altLang="en-US" sz="1800" b="1" i="1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503050405090304" pitchFamily="18" charset="0"/>
                <a:ea typeface="宋体" panose="02010600030101010101" pitchFamily="2" charset="-122"/>
                <a:cs typeface="+mn-cs"/>
              </a:rPr>
            </a:fld>
            <a:endParaRPr kumimoji="0" lang="en-US" altLang="zh-CN" sz="1800" b="1" i="1" u="none" strike="noStrike" kern="120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503050405090304" pitchFamily="18" charset="0"/>
              <a:ea typeface="宋体" panose="02010600030101010101" pitchFamily="2" charset="-122"/>
              <a:cs typeface="+mn-cs"/>
            </a:endParaRPr>
          </a:p>
        </p:txBody>
      </p:sp>
      <p:graphicFrame>
        <p:nvGraphicFramePr>
          <p:cNvPr id="3086" name="Object 36"/>
          <p:cNvGraphicFramePr>
            <a:graphicFrameLocks noChangeAspect="1"/>
          </p:cNvGraphicFramePr>
          <p:nvPr/>
        </p:nvGraphicFramePr>
        <p:xfrm>
          <a:off x="2209800" y="1752600"/>
          <a:ext cx="6659563" cy="4503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1" name="" r:id="rId5" imgW="5664200" imgH="3327400" progId="">
                  <p:embed/>
                </p:oleObj>
              </mc:Choice>
              <mc:Fallback>
                <p:oleObj name="" r:id="rId5" imgW="5664200" imgH="3327400" progId="">
                  <p:embed/>
                  <p:pic>
                    <p:nvPicPr>
                      <p:cNvPr id="0" name="图片 3080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209800" y="1752600"/>
                        <a:ext cx="6659563" cy="450373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2" y="2130435"/>
            <a:ext cx="7772400" cy="1470025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2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  <p:sp>
        <p:nvSpPr>
          <p:cNvPr id="34" name="Rectangle 1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>
              <a:defRPr i="0"/>
            </a:lvl1pPr>
          </a:lstStyle>
          <a:p>
            <a:pPr marL="0" marR="0" indent="0" defTabSz="914400" rtl="0" fontAlgn="base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defRPr/>
            </a:pPr>
            <a:endParaRPr kumimoji="0" lang="zh-CN" altLang="zh-CN" b="0" strike="noStrike" kern="1200" cap="none" spc="0" normalizeH="0" baseline="0" noProof="0">
              <a:latin typeface="Arial" panose="020B060402020209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5" name="Rectangle 2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>
              <a:defRPr i="0">
                <a:latin typeface="Times New Roman" panose="02020503050405090304" pitchFamily="18" charset="0"/>
              </a:defRPr>
            </a:lvl1pPr>
          </a:lstStyle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defRPr/>
            </a:pPr>
            <a:fld id="{6557F2A8-A8CA-4596-91B3-E848ED6CF3A0}" type="slidenum">
              <a:rPr kumimoji="0" lang="zh-CN" altLang="zh-CN" b="0" strike="noStrike" kern="1200" cap="none" spc="0" normalizeH="0" baseline="0" noProof="0">
                <a:latin typeface="Times New Roman" panose="02020503050405090304" pitchFamily="18" charset="0"/>
                <a:ea typeface="宋体" panose="02010600030101010101" pitchFamily="2" charset="-122"/>
                <a:cs typeface="+mn-cs"/>
              </a:rPr>
            </a:fld>
            <a:endParaRPr kumimoji="0" lang="zh-CN" altLang="zh-CN" b="0" strike="noStrike" kern="1200" cap="none" spc="0" normalizeH="0" baseline="0" noProof="0">
              <a:latin typeface="Times New Roman" panose="02020503050405090304" pitchFamily="18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 showMasterSp="0">
  <p:cSld name="比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Box 7"/>
          <p:cNvSpPr txBox="1">
            <a:spLocks noChangeArrowheads="1"/>
          </p:cNvSpPr>
          <p:nvPr/>
        </p:nvSpPr>
        <p:spPr bwMode="auto">
          <a:xfrm>
            <a:off x="0" y="6172200"/>
            <a:ext cx="3581400" cy="366713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bg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bg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bg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bg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bg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endParaRPr kumimoji="0" lang="zh-CN" altLang="zh-CN" sz="1800" b="0" i="1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9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1" name="Rectangle 11"/>
          <p:cNvSpPr>
            <a:spLocks noChangeArrowheads="1"/>
          </p:cNvSpPr>
          <p:nvPr/>
        </p:nvSpPr>
        <p:spPr bwMode="auto">
          <a:xfrm>
            <a:off x="0" y="6324600"/>
            <a:ext cx="9144000" cy="533400"/>
          </a:xfrm>
          <a:prstGeom prst="rect">
            <a:avLst/>
          </a:prstGeom>
          <a:solidFill>
            <a:srgbClr val="336699"/>
          </a:solidFill>
          <a:ln>
            <a:noFill/>
          </a:ln>
        </p:spPr>
        <p:txBody>
          <a:bodyPr wrap="none" anchor="ctr"/>
          <a:lstStyle>
            <a:lvl1pPr eaLnBrk="0" hangingPunct="0">
              <a:defRPr>
                <a:solidFill>
                  <a:schemeClr val="bg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bg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bg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bg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bg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endParaRPr kumimoji="0" lang="zh-CN" altLang="en-US" sz="1800" b="1" i="1" u="none" strike="noStrike" kern="120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9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100" name="Text Box 12"/>
          <p:cNvSpPr txBox="1"/>
          <p:nvPr/>
        </p:nvSpPr>
        <p:spPr>
          <a:xfrm>
            <a:off x="457200" y="6429375"/>
            <a:ext cx="5410200" cy="366713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lvl="0" indent="0">
              <a:spcBef>
                <a:spcPct val="50000"/>
              </a:spcBef>
            </a:pPr>
            <a:r>
              <a:rPr lang="zh-CN" altLang="en-US" b="1" i="1" dirty="0">
                <a:solidFill>
                  <a:srgbClr val="969696"/>
                </a:solidFill>
                <a:latin typeface="Arial" panose="020B0604020202090204" pitchFamily="34" charset="0"/>
                <a:ea typeface="楷体_GB2312" pitchFamily="49" charset="-122"/>
              </a:rPr>
              <a:t>电子科技大学 宽带通信网络实验室</a:t>
            </a:r>
            <a:endParaRPr lang="zh-CN" altLang="en-US" b="1" i="1" dirty="0">
              <a:solidFill>
                <a:srgbClr val="969696"/>
              </a:solidFill>
              <a:latin typeface="Arial" panose="020B0604020202090204" pitchFamily="34" charset="0"/>
              <a:ea typeface="楷体_GB2312" pitchFamily="49" charset="-122"/>
            </a:endParaRPr>
          </a:p>
        </p:txBody>
      </p:sp>
      <p:sp>
        <p:nvSpPr>
          <p:cNvPr id="4101" name="Line 15"/>
          <p:cNvSpPr/>
          <p:nvPr/>
        </p:nvSpPr>
        <p:spPr>
          <a:xfrm>
            <a:off x="76200" y="1066800"/>
            <a:ext cx="7197725" cy="0"/>
          </a:xfrm>
          <a:prstGeom prst="line">
            <a:avLst/>
          </a:prstGeom>
          <a:ln w="50800" cap="flat" cmpd="sng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p>
            <a:pPr lvl="0" indent="0"/>
            <a:endParaRPr lang="zh-CN" altLang="en-US">
              <a:latin typeface="Times New Roman" panose="02020503050405090304" pitchFamily="18" charset="0"/>
              <a:ea typeface="宋体" panose="02010600030101010101" pitchFamily="2" charset="-122"/>
            </a:endParaRPr>
          </a:p>
        </p:txBody>
      </p:sp>
      <p:sp>
        <p:nvSpPr>
          <p:cNvPr id="24" name="Text Box 16"/>
          <p:cNvSpPr txBox="1">
            <a:spLocks noChangeArrowheads="1"/>
          </p:cNvSpPr>
          <p:nvPr/>
        </p:nvSpPr>
        <p:spPr bwMode="auto">
          <a:xfrm>
            <a:off x="6172200" y="6415088"/>
            <a:ext cx="2895600" cy="3667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50305040509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50305040509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50305040509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50305040509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50305040509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50305040509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50305040509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50305040509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50305040509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kumimoji="0" lang="en-US" altLang="zh-CN" sz="1300" b="0" i="1" u="none" strike="noStrike" kern="1200" cap="none" spc="0" normalizeH="0" baseline="0" noProof="0" smtClean="0">
                <a:ln>
                  <a:noFill/>
                </a:ln>
                <a:solidFill>
                  <a:srgbClr val="969696"/>
                </a:solidFill>
                <a:effectLst/>
                <a:uLnTx/>
                <a:uFillTx/>
                <a:latin typeface="Times New Roman" panose="02020503050405090304" pitchFamily="18" charset="0"/>
                <a:ea typeface="宋体" panose="02010600030101010101" pitchFamily="2" charset="-122"/>
                <a:cs typeface="+mn-cs"/>
              </a:rPr>
              <a:t>    </a:t>
            </a:r>
            <a:fld id="{3FBCA944-7FAE-45FC-BDC3-2EC2D2E78EDD}" type="slidenum">
              <a:rPr kumimoji="0" lang="en-US" altLang="zh-CN" sz="1300" b="1" i="1" u="none" strike="noStrike" kern="1200" cap="none" spc="0" normalizeH="0" baseline="0" noProof="0" smtClean="0">
                <a:ln>
                  <a:noFill/>
                </a:ln>
                <a:solidFill>
                  <a:srgbClr val="969696"/>
                </a:solidFill>
                <a:effectLst/>
                <a:uLnTx/>
                <a:uFillTx/>
                <a:latin typeface="Times New Roman" panose="02020503050405090304" pitchFamily="18" charset="0"/>
                <a:ea typeface="宋体" panose="02010600030101010101" pitchFamily="2" charset="-122"/>
                <a:cs typeface="+mn-cs"/>
              </a:rPr>
            </a:fld>
            <a:r>
              <a:rPr kumimoji="0" lang="en-US" altLang="zh-CN" sz="1800" b="0" i="1" u="none" strike="noStrike" kern="1200" cap="none" spc="0" normalizeH="0" baseline="0" noProof="0" smtClean="0">
                <a:ln>
                  <a:noFill/>
                </a:ln>
                <a:solidFill>
                  <a:srgbClr val="969696"/>
                </a:solidFill>
                <a:effectLst/>
                <a:uLnTx/>
                <a:uFillTx/>
                <a:latin typeface="Times New Roman" panose="02020503050405090304" pitchFamily="18" charset="0"/>
                <a:ea typeface="宋体" panose="02010600030101010101" pitchFamily="2" charset="-122"/>
                <a:cs typeface="+mn-cs"/>
              </a:rPr>
              <a:t>                </a:t>
            </a:r>
            <a:fld id="{054CBC4F-1865-4A58-832D-D4547C3F85B6}" type="datetime1">
              <a:rPr kumimoji="0" lang="zh-CN" altLang="en-US" sz="1800" b="1" i="1" u="none" strike="noStrike" kern="1200" cap="none" spc="0" normalizeH="0" baseline="0" noProof="0" smtClean="0">
                <a:ln>
                  <a:noFill/>
                </a:ln>
                <a:solidFill>
                  <a:srgbClr val="969696"/>
                </a:solidFill>
                <a:effectLst/>
                <a:uLnTx/>
                <a:uFillTx/>
                <a:latin typeface="Times New Roman" panose="02020503050405090304" pitchFamily="18" charset="0"/>
                <a:ea typeface="宋体" panose="02010600030101010101" pitchFamily="2" charset="-122"/>
                <a:cs typeface="+mn-cs"/>
              </a:rPr>
            </a:fld>
            <a:endParaRPr kumimoji="0" lang="en-US" altLang="zh-CN" sz="1800" b="1" i="1" u="none" strike="noStrike" kern="1200" cap="none" spc="0" normalizeH="0" baseline="0" noProof="0" smtClean="0">
              <a:ln>
                <a:noFill/>
              </a:ln>
              <a:solidFill>
                <a:srgbClr val="969696"/>
              </a:solidFill>
              <a:effectLst/>
              <a:uLnTx/>
              <a:uFillTx/>
              <a:latin typeface="Times New Roman" panose="02020503050405090304" pitchFamily="18" charset="0"/>
              <a:ea typeface="宋体" panose="02010600030101010101" pitchFamily="2" charset="-122"/>
              <a:cs typeface="+mn-cs"/>
            </a:endParaRPr>
          </a:p>
        </p:txBody>
      </p:sp>
      <p:graphicFrame>
        <p:nvGraphicFramePr>
          <p:cNvPr id="4103" name="Object 35"/>
          <p:cNvGraphicFramePr>
            <a:graphicFrameLocks noChangeAspect="1"/>
          </p:cNvGraphicFramePr>
          <p:nvPr/>
        </p:nvGraphicFramePr>
        <p:xfrm>
          <a:off x="2466975" y="1828800"/>
          <a:ext cx="6659563" cy="4503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3" name="" r:id="rId2" imgW="5664200" imgH="3327400" progId="">
                  <p:embed/>
                </p:oleObj>
              </mc:Choice>
              <mc:Fallback>
                <p:oleObj name="" r:id="rId2" imgW="5664200" imgH="3327400" progId="">
                  <p:embed/>
                  <p:pic>
                    <p:nvPicPr>
                      <p:cNvPr id="0" name="图片 3082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466975" y="1828800"/>
                        <a:ext cx="6659563" cy="450373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Text Box 7"/>
          <p:cNvSpPr txBox="1">
            <a:spLocks noChangeArrowheads="1"/>
          </p:cNvSpPr>
          <p:nvPr/>
        </p:nvSpPr>
        <p:spPr bwMode="auto">
          <a:xfrm>
            <a:off x="0" y="6172200"/>
            <a:ext cx="3581400" cy="366713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bg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bg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bg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bg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bg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endParaRPr kumimoji="0" lang="zh-CN" altLang="zh-CN" sz="1800" b="0" i="1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9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7" name="Rectangle 11"/>
          <p:cNvSpPr>
            <a:spLocks noChangeArrowheads="1"/>
          </p:cNvSpPr>
          <p:nvPr/>
        </p:nvSpPr>
        <p:spPr bwMode="auto">
          <a:xfrm>
            <a:off x="0" y="6324600"/>
            <a:ext cx="9144000" cy="533400"/>
          </a:xfrm>
          <a:prstGeom prst="rect">
            <a:avLst/>
          </a:prstGeom>
          <a:solidFill>
            <a:srgbClr val="336699"/>
          </a:solidFill>
          <a:ln>
            <a:noFill/>
          </a:ln>
        </p:spPr>
        <p:txBody>
          <a:bodyPr wrap="none" anchor="ctr"/>
          <a:lstStyle>
            <a:lvl1pPr eaLnBrk="0" hangingPunct="0">
              <a:defRPr>
                <a:solidFill>
                  <a:schemeClr val="bg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bg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bg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bg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bg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endParaRPr kumimoji="0" lang="zh-CN" altLang="en-US" sz="1800" b="1" i="1" u="none" strike="noStrike" kern="120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9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106" name="Text Box 12"/>
          <p:cNvSpPr txBox="1"/>
          <p:nvPr/>
        </p:nvSpPr>
        <p:spPr>
          <a:xfrm>
            <a:off x="457200" y="6429375"/>
            <a:ext cx="5410200" cy="3683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lvl="0" indent="0">
              <a:spcBef>
                <a:spcPct val="50000"/>
              </a:spcBef>
            </a:pPr>
            <a:r>
              <a:rPr lang="en-US" altLang="zh-CN" b="1" dirty="0">
                <a:solidFill>
                  <a:srgbClr val="FFFFFF"/>
                </a:solidFill>
                <a:latin typeface="Arial" panose="020B0604020202090204" pitchFamily="34" charset="0"/>
                <a:ea typeface="楷体_GB2312" pitchFamily="49" charset="-122"/>
                <a:sym typeface="+mn-ea"/>
              </a:rPr>
              <a:t>UESTC</a:t>
            </a:r>
            <a:r>
              <a:rPr lang="zh-CN" altLang="en-US" b="1" dirty="0">
                <a:solidFill>
                  <a:srgbClr val="FFFFFF"/>
                </a:solidFill>
                <a:latin typeface="Arial" panose="020B0604020202090204" pitchFamily="34" charset="0"/>
                <a:ea typeface="楷体_GB2312" pitchFamily="49" charset="-122"/>
                <a:sym typeface="+mn-ea"/>
              </a:rPr>
              <a:t> </a:t>
            </a:r>
            <a:r>
              <a:rPr lang="en-US" altLang="zh-CN" b="1" dirty="0">
                <a:solidFill>
                  <a:srgbClr val="FFFFFF"/>
                </a:solidFill>
                <a:latin typeface="Arial" panose="020B0604020202090204" pitchFamily="34" charset="0"/>
                <a:ea typeface="楷体_GB2312" pitchFamily="49" charset="-122"/>
                <a:sym typeface="+mn-ea"/>
              </a:rPr>
              <a:t>Glasgow College</a:t>
            </a:r>
            <a:endParaRPr lang="zh-CN" altLang="en-US" b="1" dirty="0">
              <a:solidFill>
                <a:srgbClr val="FFFFFF"/>
              </a:solidFill>
              <a:latin typeface="Arial" panose="020B0604020202090204" pitchFamily="34" charset="0"/>
              <a:ea typeface="楷体_GB2312" pitchFamily="49" charset="-122"/>
            </a:endParaRPr>
          </a:p>
        </p:txBody>
      </p:sp>
      <p:pic>
        <p:nvPicPr>
          <p:cNvPr id="4107" name="Picture 14" descr="未命名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7150" y="346075"/>
            <a:ext cx="1539240" cy="125285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108" name="Line 15"/>
          <p:cNvSpPr/>
          <p:nvPr/>
        </p:nvSpPr>
        <p:spPr>
          <a:xfrm>
            <a:off x="306388" y="1066800"/>
            <a:ext cx="7466012" cy="0"/>
          </a:xfrm>
          <a:prstGeom prst="line">
            <a:avLst/>
          </a:prstGeom>
          <a:ln w="50800" cap="flat" cmpd="sng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p>
            <a:pPr lvl="0" indent="0"/>
            <a:endParaRPr lang="zh-CN" altLang="en-US">
              <a:latin typeface="Times New Roman" panose="02020503050405090304" pitchFamily="18" charset="0"/>
              <a:ea typeface="宋体" panose="02010600030101010101" pitchFamily="2" charset="-122"/>
            </a:endParaRPr>
          </a:p>
        </p:txBody>
      </p:sp>
      <p:sp>
        <p:nvSpPr>
          <p:cNvPr id="31" name="Text Box 16"/>
          <p:cNvSpPr txBox="1">
            <a:spLocks noChangeArrowheads="1"/>
          </p:cNvSpPr>
          <p:nvPr/>
        </p:nvSpPr>
        <p:spPr bwMode="auto">
          <a:xfrm>
            <a:off x="6172200" y="6415088"/>
            <a:ext cx="2895600" cy="3667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50305040509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50305040509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50305040509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50305040509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50305040509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50305040509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50305040509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50305040509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50305040509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kumimoji="0" lang="en-US" altLang="zh-CN" sz="1300" b="0" i="1" u="none" strike="noStrike" kern="1200" cap="none" spc="0" normalizeH="0" baseline="0" noProof="0" smtClean="0">
                <a:ln>
                  <a:noFill/>
                </a:ln>
                <a:solidFill>
                  <a:srgbClr val="969696"/>
                </a:solidFill>
                <a:effectLst/>
                <a:uLnTx/>
                <a:uFillTx/>
                <a:latin typeface="Times New Roman" panose="02020503050405090304" pitchFamily="18" charset="0"/>
                <a:ea typeface="宋体" panose="02010600030101010101" pitchFamily="2" charset="-122"/>
                <a:cs typeface="+mn-cs"/>
              </a:rPr>
              <a:t>    </a:t>
            </a:r>
            <a:fld id="{1A669FD6-232D-4ED8-9334-A0C093A6DE38}" type="slidenum">
              <a:rPr kumimoji="0" lang="en-US" altLang="zh-CN" sz="1300" b="1" i="1" u="none" strike="noStrike" kern="1200" cap="none" spc="0" normalizeH="0" baseline="0" noProof="0" smtClean="0">
                <a:ln>
                  <a:noFill/>
                </a:ln>
                <a:solidFill>
                  <a:srgbClr val="969696"/>
                </a:solidFill>
                <a:effectLst/>
                <a:uLnTx/>
                <a:uFillTx/>
                <a:latin typeface="Times New Roman" panose="02020503050405090304" pitchFamily="18" charset="0"/>
                <a:ea typeface="宋体" panose="02010600030101010101" pitchFamily="2" charset="-122"/>
                <a:cs typeface="+mn-cs"/>
              </a:rPr>
            </a:fld>
            <a:r>
              <a:rPr kumimoji="0" lang="en-US" altLang="zh-CN" sz="1800" b="0" i="1" u="none" strike="noStrike" kern="1200" cap="none" spc="0" normalizeH="0" baseline="0" noProof="0" smtClean="0">
                <a:ln>
                  <a:noFill/>
                </a:ln>
                <a:solidFill>
                  <a:srgbClr val="969696"/>
                </a:solidFill>
                <a:effectLst/>
                <a:uLnTx/>
                <a:uFillTx/>
                <a:latin typeface="Times New Roman" panose="02020503050405090304" pitchFamily="18" charset="0"/>
                <a:ea typeface="宋体" panose="02010600030101010101" pitchFamily="2" charset="-122"/>
                <a:cs typeface="+mn-cs"/>
              </a:rPr>
              <a:t>                </a:t>
            </a:r>
            <a:fld id="{818DC9CC-C088-4E4C-B040-796756CF1EEA}" type="datetime1">
              <a:rPr kumimoji="0" lang="zh-CN" altLang="en-US" sz="1800" b="1" i="1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503050405090304" pitchFamily="18" charset="0"/>
                <a:ea typeface="宋体" panose="02010600030101010101" pitchFamily="2" charset="-122"/>
                <a:cs typeface="+mn-cs"/>
              </a:rPr>
            </a:fld>
            <a:endParaRPr kumimoji="0" lang="en-US" altLang="zh-CN" sz="1800" b="1" i="1" u="none" strike="noStrike" kern="120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503050405090304" pitchFamily="18" charset="0"/>
              <a:ea typeface="宋体" panose="02010600030101010101" pitchFamily="2" charset="-122"/>
              <a:cs typeface="+mn-cs"/>
            </a:endParaRPr>
          </a:p>
        </p:txBody>
      </p:sp>
      <p:graphicFrame>
        <p:nvGraphicFramePr>
          <p:cNvPr id="4110" name="Object 36"/>
          <p:cNvGraphicFramePr>
            <a:graphicFrameLocks noChangeAspect="1"/>
          </p:cNvGraphicFramePr>
          <p:nvPr/>
        </p:nvGraphicFramePr>
        <p:xfrm>
          <a:off x="2209800" y="1752600"/>
          <a:ext cx="6659563" cy="4503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4" name="" r:id="rId5" imgW="5664200" imgH="3327400" progId="">
                  <p:embed/>
                </p:oleObj>
              </mc:Choice>
              <mc:Fallback>
                <p:oleObj name="" r:id="rId5" imgW="5664200" imgH="3327400" progId="">
                  <p:embed/>
                  <p:pic>
                    <p:nvPicPr>
                      <p:cNvPr id="0" name="图片 3083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209800" y="1752600"/>
                        <a:ext cx="6659563" cy="450373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33" name="Rectangle 18"/>
          <p:cNvSpPr>
            <a:spLocks noGrp="1" noChangeArrowheads="1"/>
          </p:cNvSpPr>
          <p:nvPr>
            <p:ph type="dt" sz="half" idx="1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>
              <a:defRPr i="0"/>
            </a:lvl1pPr>
          </a:lstStyle>
          <a:p>
            <a:pPr marL="0" marR="0" indent="0" algn="l" defTabSz="914400" rtl="0" fontAlgn="base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defRPr/>
            </a:pPr>
            <a:endParaRPr kumimoji="0" lang="zh-CN" altLang="zh-CN" b="0" strike="noStrike" kern="1200" cap="none" spc="0" normalizeH="0" baseline="0" noProof="0">
              <a:latin typeface="Arial" panose="020B060402020209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4" name="Rectangle 19"/>
          <p:cNvSpPr>
            <a:spLocks noGrp="1" noChangeArrowheads="1"/>
          </p:cNvSpPr>
          <p:nvPr>
            <p:ph type="ftr" sz="quarter" idx="1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>
              <a:defRPr i="0"/>
            </a:lvl1pPr>
          </a:lstStyle>
          <a:p>
            <a:pPr marL="0" marR="0" indent="0" defTabSz="914400" rtl="0" fontAlgn="base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defRPr/>
            </a:pPr>
            <a:endParaRPr kumimoji="0" lang="zh-CN" altLang="zh-CN" b="0" strike="noStrike" kern="1200" cap="none" spc="0" normalizeH="0" baseline="0" noProof="0">
              <a:latin typeface="Arial" panose="020B060402020209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5" name="Rectangle 20"/>
          <p:cNvSpPr>
            <a:spLocks noGrp="1" noChangeArrowheads="1"/>
          </p:cNvSpPr>
          <p:nvPr>
            <p:ph type="sldNum" sz="quarter" idx="1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>
              <a:defRPr i="0">
                <a:latin typeface="Times New Roman" panose="02020503050405090304" pitchFamily="18" charset="0"/>
              </a:defRPr>
            </a:lvl1pPr>
          </a:lstStyle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defRPr/>
            </a:pPr>
            <a:fld id="{23602B54-8D65-4376-9E4C-CDEDC19E30F6}" type="slidenum">
              <a:rPr kumimoji="0" lang="zh-CN" altLang="zh-CN" b="0" strike="noStrike" kern="1200" cap="none" spc="0" normalizeH="0" baseline="0" noProof="0">
                <a:latin typeface="Times New Roman" panose="02020503050405090304" pitchFamily="18" charset="0"/>
                <a:ea typeface="宋体" panose="02010600030101010101" pitchFamily="2" charset="-122"/>
                <a:cs typeface="+mn-cs"/>
              </a:rPr>
            </a:fld>
            <a:endParaRPr kumimoji="0" lang="zh-CN" altLang="zh-CN" b="0" strike="noStrike" kern="1200" cap="none" spc="0" normalizeH="0" baseline="0" noProof="0">
              <a:latin typeface="Times New Roman" panose="02020503050405090304" pitchFamily="18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 showMasterSp="0">
  <p:cSld name="空白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Box 7"/>
          <p:cNvSpPr txBox="1">
            <a:spLocks noChangeArrowheads="1"/>
          </p:cNvSpPr>
          <p:nvPr/>
        </p:nvSpPr>
        <p:spPr bwMode="auto">
          <a:xfrm>
            <a:off x="0" y="6172200"/>
            <a:ext cx="3581400" cy="366713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bg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bg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bg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bg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bg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endParaRPr kumimoji="0" lang="zh-CN" altLang="zh-CN" sz="1800" b="0" i="1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9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1" name="Rectangle 11"/>
          <p:cNvSpPr>
            <a:spLocks noChangeArrowheads="1"/>
          </p:cNvSpPr>
          <p:nvPr/>
        </p:nvSpPr>
        <p:spPr bwMode="auto">
          <a:xfrm>
            <a:off x="0" y="6324600"/>
            <a:ext cx="9144000" cy="533400"/>
          </a:xfrm>
          <a:prstGeom prst="rect">
            <a:avLst/>
          </a:prstGeom>
          <a:solidFill>
            <a:srgbClr val="336699"/>
          </a:solidFill>
          <a:ln>
            <a:noFill/>
          </a:ln>
        </p:spPr>
        <p:txBody>
          <a:bodyPr wrap="none" anchor="ctr"/>
          <a:lstStyle>
            <a:lvl1pPr eaLnBrk="0" hangingPunct="0">
              <a:defRPr>
                <a:solidFill>
                  <a:schemeClr val="bg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bg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bg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bg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bg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endParaRPr kumimoji="0" lang="zh-CN" altLang="en-US" sz="1800" b="1" i="1" u="none" strike="noStrike" kern="120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9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124" name="Text Box 12"/>
          <p:cNvSpPr txBox="1"/>
          <p:nvPr/>
        </p:nvSpPr>
        <p:spPr>
          <a:xfrm>
            <a:off x="457200" y="6429375"/>
            <a:ext cx="5410200" cy="366713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lvl="0" indent="0">
              <a:spcBef>
                <a:spcPct val="50000"/>
              </a:spcBef>
            </a:pPr>
            <a:r>
              <a:rPr lang="zh-CN" altLang="en-US" b="1" i="1" dirty="0">
                <a:solidFill>
                  <a:srgbClr val="969696"/>
                </a:solidFill>
                <a:latin typeface="Arial" panose="020B0604020202090204" pitchFamily="34" charset="0"/>
                <a:ea typeface="楷体_GB2312" pitchFamily="49" charset="-122"/>
              </a:rPr>
              <a:t>电子科技大学 宽带通信网络实验室</a:t>
            </a:r>
            <a:endParaRPr lang="zh-CN" altLang="en-US" b="1" i="1" dirty="0">
              <a:solidFill>
                <a:srgbClr val="969696"/>
              </a:solidFill>
              <a:latin typeface="Arial" panose="020B0604020202090204" pitchFamily="34" charset="0"/>
              <a:ea typeface="楷体_GB2312" pitchFamily="49" charset="-122"/>
            </a:endParaRPr>
          </a:p>
        </p:txBody>
      </p:sp>
      <p:sp>
        <p:nvSpPr>
          <p:cNvPr id="5125" name="Line 15"/>
          <p:cNvSpPr/>
          <p:nvPr/>
        </p:nvSpPr>
        <p:spPr>
          <a:xfrm>
            <a:off x="76200" y="1066800"/>
            <a:ext cx="7197725" cy="0"/>
          </a:xfrm>
          <a:prstGeom prst="line">
            <a:avLst/>
          </a:prstGeom>
          <a:ln w="50800" cap="flat" cmpd="sng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p>
            <a:pPr lvl="0" indent="0"/>
            <a:endParaRPr lang="zh-CN" altLang="en-US">
              <a:latin typeface="Times New Roman" panose="02020503050405090304" pitchFamily="18" charset="0"/>
              <a:ea typeface="宋体" panose="02010600030101010101" pitchFamily="2" charset="-122"/>
            </a:endParaRPr>
          </a:p>
        </p:txBody>
      </p:sp>
      <p:sp>
        <p:nvSpPr>
          <p:cNvPr id="24" name="Text Box 16"/>
          <p:cNvSpPr txBox="1">
            <a:spLocks noChangeArrowheads="1"/>
          </p:cNvSpPr>
          <p:nvPr/>
        </p:nvSpPr>
        <p:spPr bwMode="auto">
          <a:xfrm>
            <a:off x="6172200" y="6415088"/>
            <a:ext cx="2895600" cy="3667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50305040509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50305040509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50305040509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50305040509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50305040509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50305040509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50305040509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50305040509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50305040509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kumimoji="0" lang="en-US" altLang="zh-CN" sz="1300" b="0" i="1" u="none" strike="noStrike" kern="1200" cap="none" spc="0" normalizeH="0" baseline="0" noProof="0" smtClean="0">
                <a:ln>
                  <a:noFill/>
                </a:ln>
                <a:solidFill>
                  <a:srgbClr val="969696"/>
                </a:solidFill>
                <a:effectLst/>
                <a:uLnTx/>
                <a:uFillTx/>
                <a:latin typeface="Times New Roman" panose="02020503050405090304" pitchFamily="18" charset="0"/>
                <a:ea typeface="宋体" panose="02010600030101010101" pitchFamily="2" charset="-122"/>
                <a:cs typeface="+mn-cs"/>
              </a:rPr>
              <a:t>    </a:t>
            </a:r>
            <a:fld id="{A3D960E5-D44C-4F6D-ADE5-92A1FA0EABFF}" type="slidenum">
              <a:rPr kumimoji="0" lang="en-US" altLang="zh-CN" sz="1300" b="1" i="1" u="none" strike="noStrike" kern="1200" cap="none" spc="0" normalizeH="0" baseline="0" noProof="0" smtClean="0">
                <a:ln>
                  <a:noFill/>
                </a:ln>
                <a:solidFill>
                  <a:srgbClr val="969696"/>
                </a:solidFill>
                <a:effectLst/>
                <a:uLnTx/>
                <a:uFillTx/>
                <a:latin typeface="Times New Roman" panose="02020503050405090304" pitchFamily="18" charset="0"/>
                <a:ea typeface="宋体" panose="02010600030101010101" pitchFamily="2" charset="-122"/>
                <a:cs typeface="+mn-cs"/>
              </a:rPr>
            </a:fld>
            <a:r>
              <a:rPr kumimoji="0" lang="en-US" altLang="zh-CN" sz="1800" b="0" i="1" u="none" strike="noStrike" kern="1200" cap="none" spc="0" normalizeH="0" baseline="0" noProof="0" smtClean="0">
                <a:ln>
                  <a:noFill/>
                </a:ln>
                <a:solidFill>
                  <a:srgbClr val="969696"/>
                </a:solidFill>
                <a:effectLst/>
                <a:uLnTx/>
                <a:uFillTx/>
                <a:latin typeface="Times New Roman" panose="02020503050405090304" pitchFamily="18" charset="0"/>
                <a:ea typeface="宋体" panose="02010600030101010101" pitchFamily="2" charset="-122"/>
                <a:cs typeface="+mn-cs"/>
              </a:rPr>
              <a:t>                </a:t>
            </a:r>
            <a:fld id="{7277CFB6-4F04-495F-9AE2-9CC8CEBD9408}" type="datetime1">
              <a:rPr kumimoji="0" lang="zh-CN" altLang="en-US" sz="1800" b="1" i="1" u="none" strike="noStrike" kern="1200" cap="none" spc="0" normalizeH="0" baseline="0" noProof="0" smtClean="0">
                <a:ln>
                  <a:noFill/>
                </a:ln>
                <a:solidFill>
                  <a:srgbClr val="969696"/>
                </a:solidFill>
                <a:effectLst/>
                <a:uLnTx/>
                <a:uFillTx/>
                <a:latin typeface="Times New Roman" panose="02020503050405090304" pitchFamily="18" charset="0"/>
                <a:ea typeface="宋体" panose="02010600030101010101" pitchFamily="2" charset="-122"/>
                <a:cs typeface="+mn-cs"/>
              </a:rPr>
            </a:fld>
            <a:endParaRPr kumimoji="0" lang="en-US" altLang="zh-CN" sz="1800" b="1" i="1" u="none" strike="noStrike" kern="1200" cap="none" spc="0" normalizeH="0" baseline="0" noProof="0" smtClean="0">
              <a:ln>
                <a:noFill/>
              </a:ln>
              <a:solidFill>
                <a:srgbClr val="969696"/>
              </a:solidFill>
              <a:effectLst/>
              <a:uLnTx/>
              <a:uFillTx/>
              <a:latin typeface="Times New Roman" panose="02020503050405090304" pitchFamily="18" charset="0"/>
              <a:ea typeface="宋体" panose="02010600030101010101" pitchFamily="2" charset="-122"/>
              <a:cs typeface="+mn-cs"/>
            </a:endParaRPr>
          </a:p>
        </p:txBody>
      </p:sp>
      <p:graphicFrame>
        <p:nvGraphicFramePr>
          <p:cNvPr id="5127" name="Object 35"/>
          <p:cNvGraphicFramePr>
            <a:graphicFrameLocks noChangeAspect="1"/>
          </p:cNvGraphicFramePr>
          <p:nvPr/>
        </p:nvGraphicFramePr>
        <p:xfrm>
          <a:off x="2466975" y="1828800"/>
          <a:ext cx="6659563" cy="4503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2" name="" r:id="rId2" imgW="5664200" imgH="3327400" progId="">
                  <p:embed/>
                </p:oleObj>
              </mc:Choice>
              <mc:Fallback>
                <p:oleObj name="" r:id="rId2" imgW="5664200" imgH="3327400" progId="">
                  <p:embed/>
                  <p:pic>
                    <p:nvPicPr>
                      <p:cNvPr id="0" name="图片 3081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466975" y="1828800"/>
                        <a:ext cx="6659563" cy="450373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Text Box 7"/>
          <p:cNvSpPr txBox="1">
            <a:spLocks noChangeArrowheads="1"/>
          </p:cNvSpPr>
          <p:nvPr/>
        </p:nvSpPr>
        <p:spPr bwMode="auto">
          <a:xfrm>
            <a:off x="0" y="6172200"/>
            <a:ext cx="3581400" cy="366713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bg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bg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bg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bg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bg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endParaRPr kumimoji="0" lang="zh-CN" altLang="zh-CN" sz="1800" b="0" i="1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9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7" name="Rectangle 11"/>
          <p:cNvSpPr>
            <a:spLocks noChangeArrowheads="1"/>
          </p:cNvSpPr>
          <p:nvPr/>
        </p:nvSpPr>
        <p:spPr bwMode="auto">
          <a:xfrm>
            <a:off x="0" y="6324600"/>
            <a:ext cx="9144000" cy="533400"/>
          </a:xfrm>
          <a:prstGeom prst="rect">
            <a:avLst/>
          </a:prstGeom>
          <a:solidFill>
            <a:srgbClr val="336699"/>
          </a:solidFill>
          <a:ln>
            <a:noFill/>
          </a:ln>
        </p:spPr>
        <p:txBody>
          <a:bodyPr wrap="none" anchor="ctr"/>
          <a:lstStyle>
            <a:lvl1pPr eaLnBrk="0" hangingPunct="0">
              <a:defRPr>
                <a:solidFill>
                  <a:schemeClr val="bg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bg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bg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bg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bg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endParaRPr kumimoji="0" lang="zh-CN" altLang="en-US" sz="1800" b="1" i="1" u="none" strike="noStrike" kern="120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9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130" name="Text Box 12"/>
          <p:cNvSpPr txBox="1"/>
          <p:nvPr/>
        </p:nvSpPr>
        <p:spPr>
          <a:xfrm>
            <a:off x="457200" y="6429375"/>
            <a:ext cx="5410200" cy="3683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lvl="0" indent="0">
              <a:spcBef>
                <a:spcPct val="50000"/>
              </a:spcBef>
            </a:pPr>
            <a:r>
              <a:rPr lang="en-US" altLang="zh-CN" b="1" dirty="0">
                <a:solidFill>
                  <a:srgbClr val="FFFFFF"/>
                </a:solidFill>
                <a:latin typeface="Arial" panose="020B0604020202090204" pitchFamily="34" charset="0"/>
                <a:ea typeface="楷体_GB2312" pitchFamily="49" charset="-122"/>
                <a:sym typeface="+mn-ea"/>
              </a:rPr>
              <a:t>UESTC</a:t>
            </a:r>
            <a:r>
              <a:rPr lang="zh-CN" altLang="en-US" b="1" dirty="0">
                <a:solidFill>
                  <a:srgbClr val="FFFFFF"/>
                </a:solidFill>
                <a:latin typeface="Arial" panose="020B0604020202090204" pitchFamily="34" charset="0"/>
                <a:ea typeface="楷体_GB2312" pitchFamily="49" charset="-122"/>
                <a:sym typeface="+mn-ea"/>
              </a:rPr>
              <a:t> </a:t>
            </a:r>
            <a:r>
              <a:rPr lang="en-US" altLang="zh-CN" b="1" dirty="0">
                <a:solidFill>
                  <a:srgbClr val="FFFFFF"/>
                </a:solidFill>
                <a:latin typeface="Arial" panose="020B0604020202090204" pitchFamily="34" charset="0"/>
                <a:ea typeface="楷体_GB2312" pitchFamily="49" charset="-122"/>
                <a:sym typeface="+mn-ea"/>
              </a:rPr>
              <a:t>Glasgow College</a:t>
            </a:r>
            <a:endParaRPr lang="zh-CN" altLang="en-US" b="1" dirty="0">
              <a:solidFill>
                <a:srgbClr val="FFFFFF"/>
              </a:solidFill>
              <a:latin typeface="Arial" panose="020B0604020202090204" pitchFamily="34" charset="0"/>
              <a:ea typeface="楷体_GB2312" pitchFamily="49" charset="-122"/>
            </a:endParaRPr>
          </a:p>
        </p:txBody>
      </p:sp>
      <p:pic>
        <p:nvPicPr>
          <p:cNvPr id="5131" name="Picture 14" descr="未命名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7150" y="346075"/>
            <a:ext cx="1538605" cy="125285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132" name="Line 15"/>
          <p:cNvSpPr/>
          <p:nvPr/>
        </p:nvSpPr>
        <p:spPr>
          <a:xfrm>
            <a:off x="306388" y="1066800"/>
            <a:ext cx="7466012" cy="0"/>
          </a:xfrm>
          <a:prstGeom prst="line">
            <a:avLst/>
          </a:prstGeom>
          <a:ln w="50800" cap="flat" cmpd="sng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p>
            <a:pPr lvl="0" indent="0"/>
            <a:endParaRPr lang="zh-CN" altLang="en-US">
              <a:latin typeface="Times New Roman" panose="02020503050405090304" pitchFamily="18" charset="0"/>
              <a:ea typeface="宋体" panose="02010600030101010101" pitchFamily="2" charset="-122"/>
            </a:endParaRPr>
          </a:p>
        </p:txBody>
      </p:sp>
      <p:sp>
        <p:nvSpPr>
          <p:cNvPr id="31" name="Text Box 16"/>
          <p:cNvSpPr txBox="1">
            <a:spLocks noChangeArrowheads="1"/>
          </p:cNvSpPr>
          <p:nvPr/>
        </p:nvSpPr>
        <p:spPr bwMode="auto">
          <a:xfrm>
            <a:off x="6172200" y="6415088"/>
            <a:ext cx="2895600" cy="3667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50305040509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50305040509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50305040509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50305040509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50305040509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50305040509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50305040509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50305040509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50305040509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kumimoji="0" lang="en-US" altLang="zh-CN" sz="1300" b="0" i="1" u="none" strike="noStrike" kern="1200" cap="none" spc="0" normalizeH="0" baseline="0" noProof="0" smtClean="0">
                <a:ln>
                  <a:noFill/>
                </a:ln>
                <a:solidFill>
                  <a:srgbClr val="969696"/>
                </a:solidFill>
                <a:effectLst/>
                <a:uLnTx/>
                <a:uFillTx/>
                <a:latin typeface="Times New Roman" panose="02020503050405090304" pitchFamily="18" charset="0"/>
                <a:ea typeface="宋体" panose="02010600030101010101" pitchFamily="2" charset="-122"/>
                <a:cs typeface="+mn-cs"/>
              </a:rPr>
              <a:t>    </a:t>
            </a:r>
            <a:fld id="{2130CACD-073F-4442-BDF8-4B0A3C77FDAB}" type="slidenum">
              <a:rPr kumimoji="0" lang="en-US" altLang="zh-CN" sz="1300" b="1" i="1" u="none" strike="noStrike" kern="1200" cap="none" spc="0" normalizeH="0" baseline="0" noProof="0" smtClean="0">
                <a:ln>
                  <a:noFill/>
                </a:ln>
                <a:solidFill>
                  <a:srgbClr val="969696"/>
                </a:solidFill>
                <a:effectLst/>
                <a:uLnTx/>
                <a:uFillTx/>
                <a:latin typeface="Times New Roman" panose="02020503050405090304" pitchFamily="18" charset="0"/>
                <a:ea typeface="宋体" panose="02010600030101010101" pitchFamily="2" charset="-122"/>
                <a:cs typeface="+mn-cs"/>
              </a:rPr>
            </a:fld>
            <a:r>
              <a:rPr kumimoji="0" lang="en-US" altLang="zh-CN" sz="1800" b="0" i="1" u="none" strike="noStrike" kern="1200" cap="none" spc="0" normalizeH="0" baseline="0" noProof="0" smtClean="0">
                <a:ln>
                  <a:noFill/>
                </a:ln>
                <a:solidFill>
                  <a:srgbClr val="969696"/>
                </a:solidFill>
                <a:effectLst/>
                <a:uLnTx/>
                <a:uFillTx/>
                <a:latin typeface="Times New Roman" panose="02020503050405090304" pitchFamily="18" charset="0"/>
                <a:ea typeface="宋体" panose="02010600030101010101" pitchFamily="2" charset="-122"/>
                <a:cs typeface="+mn-cs"/>
              </a:rPr>
              <a:t>                </a:t>
            </a:r>
            <a:fld id="{0BE9FDD0-BA4F-40A7-8CF6-BD112C9764F8}" type="datetime1">
              <a:rPr kumimoji="0" lang="zh-CN" altLang="en-US" sz="1800" b="1" i="1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503050405090304" pitchFamily="18" charset="0"/>
                <a:ea typeface="宋体" panose="02010600030101010101" pitchFamily="2" charset="-122"/>
                <a:cs typeface="+mn-cs"/>
              </a:rPr>
            </a:fld>
            <a:endParaRPr kumimoji="0" lang="en-US" altLang="zh-CN" sz="1800" b="1" i="1" u="none" strike="noStrike" kern="120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503050405090304" pitchFamily="18" charset="0"/>
              <a:ea typeface="宋体" panose="02010600030101010101" pitchFamily="2" charset="-122"/>
              <a:cs typeface="+mn-cs"/>
            </a:endParaRPr>
          </a:p>
        </p:txBody>
      </p:sp>
      <p:graphicFrame>
        <p:nvGraphicFramePr>
          <p:cNvPr id="5134" name="Object 36"/>
          <p:cNvGraphicFramePr>
            <a:graphicFrameLocks noChangeAspect="1"/>
          </p:cNvGraphicFramePr>
          <p:nvPr/>
        </p:nvGraphicFramePr>
        <p:xfrm>
          <a:off x="2209800" y="1752600"/>
          <a:ext cx="6659563" cy="4503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5" name="" r:id="rId5" imgW="5664200" imgH="3327400" progId="">
                  <p:embed/>
                </p:oleObj>
              </mc:Choice>
              <mc:Fallback>
                <p:oleObj name="" r:id="rId5" imgW="5664200" imgH="3327400" progId="">
                  <p:embed/>
                  <p:pic>
                    <p:nvPicPr>
                      <p:cNvPr id="0" name="图片 3084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209800" y="1752600"/>
                        <a:ext cx="6659563" cy="450373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" name="Rectangle 18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>
              <a:defRPr i="0"/>
            </a:lvl1pPr>
          </a:lstStyle>
          <a:p>
            <a:pPr marL="0" marR="0" indent="0" algn="l" defTabSz="914400" rtl="0" fontAlgn="base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defRPr/>
            </a:pPr>
            <a:endParaRPr kumimoji="0" lang="zh-CN" altLang="zh-CN" b="0" strike="noStrike" kern="1200" cap="none" spc="0" normalizeH="0" baseline="0" noProof="0">
              <a:latin typeface="Arial" panose="020B060402020209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4" name="Rectangle 1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>
              <a:defRPr i="0"/>
            </a:lvl1pPr>
          </a:lstStyle>
          <a:p>
            <a:pPr marL="0" marR="0" indent="0" defTabSz="914400" rtl="0" fontAlgn="base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defRPr/>
            </a:pPr>
            <a:endParaRPr kumimoji="0" lang="zh-CN" altLang="zh-CN" b="0" strike="noStrike" kern="1200" cap="none" spc="0" normalizeH="0" baseline="0" noProof="0">
              <a:latin typeface="Arial" panose="020B060402020209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5" name="Rectangle 2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>
              <a:defRPr i="0">
                <a:latin typeface="Times New Roman" panose="02020503050405090304" pitchFamily="18" charset="0"/>
              </a:defRPr>
            </a:lvl1pPr>
          </a:lstStyle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defRPr/>
            </a:pPr>
            <a:fld id="{8BCA4B1A-EAD1-44A4-AEF6-E18D9C2B4B9F}" type="slidenum">
              <a:rPr kumimoji="0" lang="zh-CN" altLang="zh-CN" b="0" strike="noStrike" kern="1200" cap="none" spc="0" normalizeH="0" baseline="0" noProof="0">
                <a:latin typeface="Times New Roman" panose="02020503050405090304" pitchFamily="18" charset="0"/>
                <a:ea typeface="宋体" panose="02010600030101010101" pitchFamily="2" charset="-122"/>
                <a:cs typeface="+mn-cs"/>
              </a:rPr>
            </a:fld>
            <a:endParaRPr kumimoji="0" lang="zh-CN" altLang="zh-CN" b="0" strike="noStrike" kern="1200" cap="none" spc="0" normalizeH="0" baseline="0" noProof="0">
              <a:latin typeface="Times New Roman" panose="02020503050405090304" pitchFamily="18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Box 7"/>
          <p:cNvSpPr txBox="1">
            <a:spLocks noChangeArrowheads="1"/>
          </p:cNvSpPr>
          <p:nvPr/>
        </p:nvSpPr>
        <p:spPr bwMode="auto">
          <a:xfrm>
            <a:off x="0" y="6172200"/>
            <a:ext cx="3581400" cy="366713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bg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bg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bg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bg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bg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endParaRPr kumimoji="0" lang="zh-CN" altLang="zh-CN" sz="1800" b="0" i="1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9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1" name="Rectangle 11"/>
          <p:cNvSpPr>
            <a:spLocks noChangeArrowheads="1"/>
          </p:cNvSpPr>
          <p:nvPr/>
        </p:nvSpPr>
        <p:spPr bwMode="auto">
          <a:xfrm>
            <a:off x="0" y="6324600"/>
            <a:ext cx="9144000" cy="533400"/>
          </a:xfrm>
          <a:prstGeom prst="rect">
            <a:avLst/>
          </a:prstGeom>
          <a:solidFill>
            <a:srgbClr val="336699"/>
          </a:solidFill>
          <a:ln>
            <a:noFill/>
          </a:ln>
        </p:spPr>
        <p:txBody>
          <a:bodyPr wrap="none" anchor="ctr"/>
          <a:lstStyle>
            <a:lvl1pPr eaLnBrk="0" hangingPunct="0">
              <a:defRPr>
                <a:solidFill>
                  <a:schemeClr val="bg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bg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bg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bg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bg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endParaRPr kumimoji="0" lang="zh-CN" altLang="en-US" sz="1800" b="1" i="1" u="none" strike="noStrike" kern="120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9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148" name="Text Box 12"/>
          <p:cNvSpPr txBox="1"/>
          <p:nvPr/>
        </p:nvSpPr>
        <p:spPr>
          <a:xfrm>
            <a:off x="457200" y="6429375"/>
            <a:ext cx="5410200" cy="366713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lvl="0" indent="0">
              <a:spcBef>
                <a:spcPct val="50000"/>
              </a:spcBef>
            </a:pPr>
            <a:r>
              <a:rPr lang="zh-CN" altLang="en-US" b="1" i="1" dirty="0">
                <a:solidFill>
                  <a:srgbClr val="969696"/>
                </a:solidFill>
                <a:latin typeface="Arial" panose="020B0604020202090204" pitchFamily="34" charset="0"/>
                <a:ea typeface="楷体_GB2312" pitchFamily="49" charset="-122"/>
              </a:rPr>
              <a:t>电子科技大学 宽带通信网络实验室</a:t>
            </a:r>
            <a:endParaRPr lang="zh-CN" altLang="en-US" b="1" i="1" dirty="0">
              <a:solidFill>
                <a:srgbClr val="969696"/>
              </a:solidFill>
              <a:latin typeface="Arial" panose="020B0604020202090204" pitchFamily="34" charset="0"/>
              <a:ea typeface="楷体_GB2312" pitchFamily="49" charset="-122"/>
            </a:endParaRPr>
          </a:p>
        </p:txBody>
      </p:sp>
      <p:sp>
        <p:nvSpPr>
          <p:cNvPr id="6149" name="Line 15"/>
          <p:cNvSpPr/>
          <p:nvPr/>
        </p:nvSpPr>
        <p:spPr>
          <a:xfrm>
            <a:off x="76200" y="1066800"/>
            <a:ext cx="7197725" cy="0"/>
          </a:xfrm>
          <a:prstGeom prst="line">
            <a:avLst/>
          </a:prstGeom>
          <a:ln w="50800" cap="flat" cmpd="sng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p>
            <a:pPr lvl="0" indent="0"/>
            <a:endParaRPr lang="zh-CN" altLang="en-US">
              <a:latin typeface="Times New Roman" panose="02020503050405090304" pitchFamily="18" charset="0"/>
              <a:ea typeface="宋体" panose="02010600030101010101" pitchFamily="2" charset="-122"/>
            </a:endParaRPr>
          </a:p>
        </p:txBody>
      </p:sp>
      <p:sp>
        <p:nvSpPr>
          <p:cNvPr id="24" name="Text Box 16"/>
          <p:cNvSpPr txBox="1">
            <a:spLocks noChangeArrowheads="1"/>
          </p:cNvSpPr>
          <p:nvPr/>
        </p:nvSpPr>
        <p:spPr bwMode="auto">
          <a:xfrm>
            <a:off x="6172200" y="6415088"/>
            <a:ext cx="2895600" cy="3667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50305040509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50305040509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50305040509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50305040509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50305040509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50305040509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50305040509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50305040509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50305040509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kumimoji="0" lang="en-US" altLang="zh-CN" sz="1300" b="0" i="1" u="none" strike="noStrike" kern="1200" cap="none" spc="0" normalizeH="0" baseline="0" noProof="0" smtClean="0">
                <a:ln>
                  <a:noFill/>
                </a:ln>
                <a:solidFill>
                  <a:srgbClr val="969696"/>
                </a:solidFill>
                <a:effectLst/>
                <a:uLnTx/>
                <a:uFillTx/>
                <a:latin typeface="Times New Roman" panose="02020503050405090304" pitchFamily="18" charset="0"/>
                <a:ea typeface="宋体" panose="02010600030101010101" pitchFamily="2" charset="-122"/>
                <a:cs typeface="+mn-cs"/>
              </a:rPr>
              <a:t>    </a:t>
            </a:r>
            <a:fld id="{FAA8F905-513E-4F3E-AA95-6C79C1403920}" type="slidenum">
              <a:rPr kumimoji="0" lang="en-US" altLang="zh-CN" sz="1300" b="1" i="1" u="none" strike="noStrike" kern="1200" cap="none" spc="0" normalizeH="0" baseline="0" noProof="0" smtClean="0">
                <a:ln>
                  <a:noFill/>
                </a:ln>
                <a:solidFill>
                  <a:srgbClr val="969696"/>
                </a:solidFill>
                <a:effectLst/>
                <a:uLnTx/>
                <a:uFillTx/>
                <a:latin typeface="Times New Roman" panose="02020503050405090304" pitchFamily="18" charset="0"/>
                <a:ea typeface="宋体" panose="02010600030101010101" pitchFamily="2" charset="-122"/>
                <a:cs typeface="+mn-cs"/>
              </a:rPr>
            </a:fld>
            <a:r>
              <a:rPr kumimoji="0" lang="en-US" altLang="zh-CN" sz="1800" b="0" i="1" u="none" strike="noStrike" kern="1200" cap="none" spc="0" normalizeH="0" baseline="0" noProof="0" smtClean="0">
                <a:ln>
                  <a:noFill/>
                </a:ln>
                <a:solidFill>
                  <a:srgbClr val="969696"/>
                </a:solidFill>
                <a:effectLst/>
                <a:uLnTx/>
                <a:uFillTx/>
                <a:latin typeface="Times New Roman" panose="02020503050405090304" pitchFamily="18" charset="0"/>
                <a:ea typeface="宋体" panose="02010600030101010101" pitchFamily="2" charset="-122"/>
                <a:cs typeface="+mn-cs"/>
              </a:rPr>
              <a:t>                </a:t>
            </a:r>
            <a:fld id="{F361E2A0-19C1-4A03-8524-8AE8E658B969}" type="datetime1">
              <a:rPr kumimoji="0" lang="zh-CN" altLang="en-US" sz="1800" b="1" i="1" u="none" strike="noStrike" kern="1200" cap="none" spc="0" normalizeH="0" baseline="0" noProof="0" smtClean="0">
                <a:ln>
                  <a:noFill/>
                </a:ln>
                <a:solidFill>
                  <a:srgbClr val="969696"/>
                </a:solidFill>
                <a:effectLst/>
                <a:uLnTx/>
                <a:uFillTx/>
                <a:latin typeface="Times New Roman" panose="02020503050405090304" pitchFamily="18" charset="0"/>
                <a:ea typeface="宋体" panose="02010600030101010101" pitchFamily="2" charset="-122"/>
                <a:cs typeface="+mn-cs"/>
              </a:rPr>
            </a:fld>
            <a:endParaRPr kumimoji="0" lang="en-US" altLang="zh-CN" sz="1800" b="1" i="1" u="none" strike="noStrike" kern="1200" cap="none" spc="0" normalizeH="0" baseline="0" noProof="0" smtClean="0">
              <a:ln>
                <a:noFill/>
              </a:ln>
              <a:solidFill>
                <a:srgbClr val="969696"/>
              </a:solidFill>
              <a:effectLst/>
              <a:uLnTx/>
              <a:uFillTx/>
              <a:latin typeface="Times New Roman" panose="02020503050405090304" pitchFamily="18" charset="0"/>
              <a:ea typeface="宋体" panose="02010600030101010101" pitchFamily="2" charset="-122"/>
              <a:cs typeface="+mn-cs"/>
            </a:endParaRPr>
          </a:p>
        </p:txBody>
      </p:sp>
      <p:graphicFrame>
        <p:nvGraphicFramePr>
          <p:cNvPr id="6151" name="Object 35"/>
          <p:cNvGraphicFramePr>
            <a:graphicFrameLocks noChangeAspect="1"/>
          </p:cNvGraphicFramePr>
          <p:nvPr/>
        </p:nvGraphicFramePr>
        <p:xfrm>
          <a:off x="2466975" y="1828800"/>
          <a:ext cx="6659563" cy="4503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7" name="" r:id="rId2" imgW="5664200" imgH="3327400" progId="">
                  <p:embed/>
                </p:oleObj>
              </mc:Choice>
              <mc:Fallback>
                <p:oleObj name="" r:id="rId2" imgW="5664200" imgH="3327400" progId="">
                  <p:embed/>
                  <p:pic>
                    <p:nvPicPr>
                      <p:cNvPr id="0" name="图片 3086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466975" y="1828800"/>
                        <a:ext cx="6659563" cy="450373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Text Box 7"/>
          <p:cNvSpPr txBox="1">
            <a:spLocks noChangeArrowheads="1"/>
          </p:cNvSpPr>
          <p:nvPr/>
        </p:nvSpPr>
        <p:spPr bwMode="auto">
          <a:xfrm>
            <a:off x="0" y="6172200"/>
            <a:ext cx="3581400" cy="366713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bg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bg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bg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bg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bg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endParaRPr kumimoji="0" lang="zh-CN" altLang="zh-CN" sz="1800" b="0" i="1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9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7" name="Rectangle 11"/>
          <p:cNvSpPr>
            <a:spLocks noChangeArrowheads="1"/>
          </p:cNvSpPr>
          <p:nvPr/>
        </p:nvSpPr>
        <p:spPr bwMode="auto">
          <a:xfrm>
            <a:off x="0" y="6324600"/>
            <a:ext cx="9144000" cy="533400"/>
          </a:xfrm>
          <a:prstGeom prst="rect">
            <a:avLst/>
          </a:prstGeom>
          <a:solidFill>
            <a:srgbClr val="336699"/>
          </a:solidFill>
          <a:ln>
            <a:noFill/>
          </a:ln>
        </p:spPr>
        <p:txBody>
          <a:bodyPr wrap="none" anchor="ctr"/>
          <a:lstStyle>
            <a:lvl1pPr eaLnBrk="0" hangingPunct="0">
              <a:defRPr>
                <a:solidFill>
                  <a:schemeClr val="bg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bg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bg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bg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bg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endParaRPr kumimoji="0" lang="zh-CN" altLang="en-US" sz="1800" b="1" i="1" u="none" strike="noStrike" kern="120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9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154" name="Text Box 12"/>
          <p:cNvSpPr txBox="1"/>
          <p:nvPr/>
        </p:nvSpPr>
        <p:spPr>
          <a:xfrm>
            <a:off x="457200" y="6429375"/>
            <a:ext cx="5410200" cy="3683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lvl="0" indent="0">
              <a:spcBef>
                <a:spcPct val="50000"/>
              </a:spcBef>
            </a:pPr>
            <a:r>
              <a:rPr lang="en-US" altLang="zh-CN" b="1" dirty="0">
                <a:solidFill>
                  <a:srgbClr val="FFFFFF"/>
                </a:solidFill>
                <a:latin typeface="Arial" panose="020B0604020202090204" pitchFamily="34" charset="0"/>
                <a:ea typeface="楷体_GB2312" pitchFamily="49" charset="-122"/>
                <a:sym typeface="+mn-ea"/>
              </a:rPr>
              <a:t>UESTC</a:t>
            </a:r>
            <a:r>
              <a:rPr lang="zh-CN" altLang="en-US" b="1" dirty="0">
                <a:solidFill>
                  <a:srgbClr val="FFFFFF"/>
                </a:solidFill>
                <a:latin typeface="Arial" panose="020B0604020202090204" pitchFamily="34" charset="0"/>
                <a:ea typeface="楷体_GB2312" pitchFamily="49" charset="-122"/>
                <a:sym typeface="+mn-ea"/>
              </a:rPr>
              <a:t> </a:t>
            </a:r>
            <a:r>
              <a:rPr lang="en-US" altLang="zh-CN" b="1" dirty="0">
                <a:solidFill>
                  <a:srgbClr val="FFFFFF"/>
                </a:solidFill>
                <a:latin typeface="Arial" panose="020B0604020202090204" pitchFamily="34" charset="0"/>
                <a:ea typeface="楷体_GB2312" pitchFamily="49" charset="-122"/>
                <a:sym typeface="+mn-ea"/>
              </a:rPr>
              <a:t>Glasgow College</a:t>
            </a:r>
            <a:endParaRPr lang="zh-CN" altLang="en-US" b="1" dirty="0">
              <a:solidFill>
                <a:srgbClr val="FFFFFF"/>
              </a:solidFill>
              <a:latin typeface="Arial" panose="020B0604020202090204" pitchFamily="34" charset="0"/>
              <a:ea typeface="楷体_GB2312" pitchFamily="49" charset="-122"/>
            </a:endParaRPr>
          </a:p>
        </p:txBody>
      </p:sp>
      <p:pic>
        <p:nvPicPr>
          <p:cNvPr id="6155" name="Picture 14" descr="未命名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7150" y="340995"/>
            <a:ext cx="1539240" cy="125285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156" name="Line 15"/>
          <p:cNvSpPr/>
          <p:nvPr/>
        </p:nvSpPr>
        <p:spPr>
          <a:xfrm>
            <a:off x="306388" y="1066800"/>
            <a:ext cx="7466012" cy="0"/>
          </a:xfrm>
          <a:prstGeom prst="line">
            <a:avLst/>
          </a:prstGeom>
          <a:ln w="50800" cap="flat" cmpd="sng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p>
            <a:pPr lvl="0" indent="0"/>
            <a:endParaRPr lang="zh-CN" altLang="en-US">
              <a:latin typeface="Times New Roman" panose="02020503050405090304" pitchFamily="18" charset="0"/>
              <a:ea typeface="宋体" panose="02010600030101010101" pitchFamily="2" charset="-122"/>
            </a:endParaRPr>
          </a:p>
        </p:txBody>
      </p:sp>
      <p:sp>
        <p:nvSpPr>
          <p:cNvPr id="31" name="Text Box 16"/>
          <p:cNvSpPr txBox="1">
            <a:spLocks noChangeArrowheads="1"/>
          </p:cNvSpPr>
          <p:nvPr/>
        </p:nvSpPr>
        <p:spPr bwMode="auto">
          <a:xfrm>
            <a:off x="6172200" y="6415088"/>
            <a:ext cx="2895600" cy="3667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50305040509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50305040509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50305040509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50305040509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50305040509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50305040509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50305040509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50305040509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50305040509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kumimoji="0" lang="en-US" altLang="zh-CN" sz="1300" b="0" i="1" u="none" strike="noStrike" kern="1200" cap="none" spc="0" normalizeH="0" baseline="0" noProof="0" smtClean="0">
                <a:ln>
                  <a:noFill/>
                </a:ln>
                <a:solidFill>
                  <a:srgbClr val="969696"/>
                </a:solidFill>
                <a:effectLst/>
                <a:uLnTx/>
                <a:uFillTx/>
                <a:latin typeface="Times New Roman" panose="02020503050405090304" pitchFamily="18" charset="0"/>
                <a:ea typeface="宋体" panose="02010600030101010101" pitchFamily="2" charset="-122"/>
                <a:cs typeface="+mn-cs"/>
              </a:rPr>
              <a:t>    </a:t>
            </a:r>
            <a:fld id="{3362BDA9-BCBF-43A4-A33A-9B90E03CE3E1}" type="slidenum">
              <a:rPr kumimoji="0" lang="en-US" altLang="zh-CN" sz="1300" b="1" i="1" u="none" strike="noStrike" kern="1200" cap="none" spc="0" normalizeH="0" baseline="0" noProof="0" smtClean="0">
                <a:ln>
                  <a:noFill/>
                </a:ln>
                <a:solidFill>
                  <a:srgbClr val="969696"/>
                </a:solidFill>
                <a:effectLst/>
                <a:uLnTx/>
                <a:uFillTx/>
                <a:latin typeface="Times New Roman" panose="02020503050405090304" pitchFamily="18" charset="0"/>
                <a:ea typeface="宋体" panose="02010600030101010101" pitchFamily="2" charset="-122"/>
                <a:cs typeface="+mn-cs"/>
              </a:rPr>
            </a:fld>
            <a:r>
              <a:rPr kumimoji="0" lang="en-US" altLang="zh-CN" sz="1800" b="0" i="1" u="none" strike="noStrike" kern="1200" cap="none" spc="0" normalizeH="0" baseline="0" noProof="0" smtClean="0">
                <a:ln>
                  <a:noFill/>
                </a:ln>
                <a:solidFill>
                  <a:srgbClr val="969696"/>
                </a:solidFill>
                <a:effectLst/>
                <a:uLnTx/>
                <a:uFillTx/>
                <a:latin typeface="Times New Roman" panose="02020503050405090304" pitchFamily="18" charset="0"/>
                <a:ea typeface="宋体" panose="02010600030101010101" pitchFamily="2" charset="-122"/>
                <a:cs typeface="+mn-cs"/>
              </a:rPr>
              <a:t>                </a:t>
            </a:r>
            <a:fld id="{3D00BF6C-52F6-4C1F-95B1-97F359F7B30E}" type="datetime1">
              <a:rPr kumimoji="0" lang="zh-CN" altLang="en-US" sz="1800" b="1" i="1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503050405090304" pitchFamily="18" charset="0"/>
                <a:ea typeface="宋体" panose="02010600030101010101" pitchFamily="2" charset="-122"/>
                <a:cs typeface="+mn-cs"/>
              </a:rPr>
            </a:fld>
            <a:endParaRPr kumimoji="0" lang="en-US" altLang="zh-CN" sz="1800" b="1" i="1" u="none" strike="noStrike" kern="120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503050405090304" pitchFamily="18" charset="0"/>
              <a:ea typeface="宋体" panose="02010600030101010101" pitchFamily="2" charset="-122"/>
              <a:cs typeface="+mn-cs"/>
            </a:endParaRPr>
          </a:p>
        </p:txBody>
      </p:sp>
      <p:graphicFrame>
        <p:nvGraphicFramePr>
          <p:cNvPr id="6158" name="Object 36"/>
          <p:cNvGraphicFramePr>
            <a:graphicFrameLocks noChangeAspect="1"/>
          </p:cNvGraphicFramePr>
          <p:nvPr/>
        </p:nvGraphicFramePr>
        <p:xfrm>
          <a:off x="2209800" y="1752600"/>
          <a:ext cx="6659563" cy="4503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6" name="" r:id="rId5" imgW="5664200" imgH="3327400" progId="">
                  <p:embed/>
                </p:oleObj>
              </mc:Choice>
              <mc:Fallback>
                <p:oleObj name="" r:id="rId5" imgW="5664200" imgH="3327400" progId="">
                  <p:embed/>
                  <p:pic>
                    <p:nvPicPr>
                      <p:cNvPr id="0" name="图片 3085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209800" y="1752600"/>
                        <a:ext cx="6659563" cy="450373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6"/>
            <a:ext cx="8229600" cy="4525963"/>
          </a:xfrm>
          <a:prstGeom prst="rect">
            <a:avLst/>
          </a:prstGeo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34" name="Rectangle 1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>
              <a:defRPr i="0"/>
            </a:lvl1pPr>
          </a:lstStyle>
          <a:p>
            <a:pPr marL="0" marR="0" indent="0" defTabSz="914400" rtl="0" fontAlgn="base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defRPr/>
            </a:pPr>
            <a:endParaRPr kumimoji="0" lang="zh-CN" altLang="zh-CN" b="0" strike="noStrike" kern="1200" cap="none" spc="0" normalizeH="0" baseline="0" noProof="0">
              <a:latin typeface="Arial" panose="020B060402020209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5" name="Rectangle 2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70663" y="6237288"/>
            <a:ext cx="21336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>
              <a:defRPr>
                <a:latin typeface="Times New Roman" panose="02020503050405090304" pitchFamily="18" charset="0"/>
              </a:defRPr>
            </a:lvl1pPr>
          </a:lstStyle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defRPr/>
            </a:pPr>
            <a:fld id="{90A9C46A-6CEC-45C9-9ED4-50E59AEA1649}" type="slidenum">
              <a:rPr kumimoji="0" lang="zh-CN" altLang="zh-CN" b="0" strike="noStrike" kern="1200" cap="none" spc="0" normalizeH="0" baseline="0" noProof="0">
                <a:latin typeface="Times New Roman" panose="02020503050405090304" pitchFamily="18" charset="0"/>
                <a:ea typeface="宋体" panose="02010600030101010101" pitchFamily="2" charset="-122"/>
                <a:cs typeface="+mn-cs"/>
              </a:rPr>
            </a:fld>
            <a:endParaRPr kumimoji="0" lang="zh-CN" altLang="zh-CN" b="0" strike="noStrike" kern="1200" cap="none" spc="0" normalizeH="0" baseline="0" noProof="0">
              <a:latin typeface="Times New Roman" panose="02020503050405090304" pitchFamily="18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2.bin"/><Relationship Id="rId8" Type="http://schemas.openxmlformats.org/officeDocument/2006/relationships/image" Target="../media/image2.png"/><Relationship Id="rId7" Type="http://schemas.openxmlformats.org/officeDocument/2006/relationships/image" Target="../media/image1.png"/><Relationship Id="rId6" Type="http://schemas.openxmlformats.org/officeDocument/2006/relationships/oleObject" Target="../embeddings/oleObject11.bin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vmlDrawing" Target="../drawings/vmlDrawing6.v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050" name="Text Box 7"/>
          <p:cNvSpPr txBox="1">
            <a:spLocks noChangeArrowheads="1"/>
          </p:cNvSpPr>
          <p:nvPr/>
        </p:nvSpPr>
        <p:spPr bwMode="auto">
          <a:xfrm>
            <a:off x="0" y="6172200"/>
            <a:ext cx="3581400" cy="366713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bg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bg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bg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bg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bg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endParaRPr kumimoji="0" lang="zh-CN" altLang="zh-CN" sz="1800" b="0" i="1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9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51" name="Rectangle 11"/>
          <p:cNvSpPr>
            <a:spLocks noChangeArrowheads="1"/>
          </p:cNvSpPr>
          <p:nvPr/>
        </p:nvSpPr>
        <p:spPr bwMode="auto">
          <a:xfrm>
            <a:off x="0" y="6324600"/>
            <a:ext cx="9144000" cy="533400"/>
          </a:xfrm>
          <a:prstGeom prst="rect">
            <a:avLst/>
          </a:prstGeom>
          <a:solidFill>
            <a:srgbClr val="336699"/>
          </a:solidFill>
          <a:ln>
            <a:noFill/>
          </a:ln>
        </p:spPr>
        <p:txBody>
          <a:bodyPr wrap="none" anchor="ctr"/>
          <a:lstStyle>
            <a:lvl1pPr eaLnBrk="0" hangingPunct="0">
              <a:defRPr>
                <a:solidFill>
                  <a:schemeClr val="bg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bg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bg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bg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bg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endParaRPr kumimoji="0" lang="zh-CN" altLang="en-US" sz="1800" b="1" i="1" u="none" strike="noStrike" kern="120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9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8" name="Text Box 12"/>
          <p:cNvSpPr txBox="1"/>
          <p:nvPr/>
        </p:nvSpPr>
        <p:spPr>
          <a:xfrm>
            <a:off x="457200" y="6429375"/>
            <a:ext cx="5410200" cy="366713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lvl="0" indent="0">
              <a:spcBef>
                <a:spcPct val="50000"/>
              </a:spcBef>
            </a:pPr>
            <a:r>
              <a:rPr lang="zh-CN" altLang="en-US" b="1" i="1" dirty="0">
                <a:solidFill>
                  <a:srgbClr val="969696"/>
                </a:solidFill>
                <a:latin typeface="Arial" panose="020B0604020202090204" pitchFamily="34" charset="0"/>
                <a:ea typeface="楷体_GB2312" pitchFamily="49" charset="-122"/>
              </a:rPr>
              <a:t>电子科技大学 宽带通信网络实验室</a:t>
            </a:r>
            <a:endParaRPr lang="zh-CN" altLang="en-US" b="1" i="1" dirty="0">
              <a:solidFill>
                <a:srgbClr val="969696"/>
              </a:solidFill>
              <a:latin typeface="Arial" panose="020B0604020202090204" pitchFamily="34" charset="0"/>
              <a:ea typeface="楷体_GB2312" pitchFamily="49" charset="-122"/>
            </a:endParaRPr>
          </a:p>
        </p:txBody>
      </p:sp>
      <p:sp>
        <p:nvSpPr>
          <p:cNvPr id="1029" name="Line 15"/>
          <p:cNvSpPr/>
          <p:nvPr/>
        </p:nvSpPr>
        <p:spPr>
          <a:xfrm>
            <a:off x="76200" y="1066800"/>
            <a:ext cx="7197725" cy="0"/>
          </a:xfrm>
          <a:prstGeom prst="line">
            <a:avLst/>
          </a:prstGeom>
          <a:ln w="50800" cap="flat" cmpd="sng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p>
            <a:pPr lvl="0" indent="0" eaLnBrk="0" hangingPunct="0"/>
            <a:endParaRPr lang="zh-CN" altLang="en-US">
              <a:latin typeface="Times New Roman" panose="02020503050405090304" pitchFamily="18" charset="0"/>
              <a:ea typeface="宋体" panose="02010600030101010101" pitchFamily="2" charset="-122"/>
            </a:endParaRPr>
          </a:p>
        </p:txBody>
      </p:sp>
      <p:sp>
        <p:nvSpPr>
          <p:cNvPr id="2055" name="Text Box 16"/>
          <p:cNvSpPr txBox="1">
            <a:spLocks noChangeArrowheads="1"/>
          </p:cNvSpPr>
          <p:nvPr/>
        </p:nvSpPr>
        <p:spPr bwMode="auto">
          <a:xfrm>
            <a:off x="6172200" y="6415088"/>
            <a:ext cx="2895600" cy="3667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50305040509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50305040509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50305040509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50305040509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50305040509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50305040509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50305040509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50305040509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50305040509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kumimoji="0" lang="en-US" altLang="zh-CN" sz="1300" b="0" i="1" u="none" strike="noStrike" kern="1200" cap="none" spc="0" normalizeH="0" baseline="0" noProof="0" smtClean="0">
                <a:ln>
                  <a:noFill/>
                </a:ln>
                <a:solidFill>
                  <a:srgbClr val="969696"/>
                </a:solidFill>
                <a:effectLst/>
                <a:uLnTx/>
                <a:uFillTx/>
                <a:latin typeface="Times New Roman" panose="02020503050405090304" pitchFamily="18" charset="0"/>
                <a:ea typeface="宋体" panose="02010600030101010101" pitchFamily="2" charset="-122"/>
                <a:cs typeface="+mn-cs"/>
              </a:rPr>
              <a:t>    </a:t>
            </a:r>
            <a:fld id="{431DDB56-A549-4C35-B589-B18E540D848C}" type="slidenum">
              <a:rPr kumimoji="0" lang="en-US" altLang="zh-CN" sz="1300" b="1" i="1" u="none" strike="noStrike" kern="1200" cap="none" spc="0" normalizeH="0" baseline="0" noProof="0" smtClean="0">
                <a:ln>
                  <a:noFill/>
                </a:ln>
                <a:solidFill>
                  <a:srgbClr val="969696"/>
                </a:solidFill>
                <a:effectLst/>
                <a:uLnTx/>
                <a:uFillTx/>
                <a:latin typeface="Times New Roman" panose="02020503050405090304" pitchFamily="18" charset="0"/>
                <a:ea typeface="宋体" panose="02010600030101010101" pitchFamily="2" charset="-122"/>
                <a:cs typeface="+mn-cs"/>
              </a:rPr>
            </a:fld>
            <a:r>
              <a:rPr kumimoji="0" lang="en-US" altLang="zh-CN" sz="1800" b="0" i="1" u="none" strike="noStrike" kern="1200" cap="none" spc="0" normalizeH="0" baseline="0" noProof="0" smtClean="0">
                <a:ln>
                  <a:noFill/>
                </a:ln>
                <a:solidFill>
                  <a:srgbClr val="969696"/>
                </a:solidFill>
                <a:effectLst/>
                <a:uLnTx/>
                <a:uFillTx/>
                <a:latin typeface="Times New Roman" panose="02020503050405090304" pitchFamily="18" charset="0"/>
                <a:ea typeface="宋体" panose="02010600030101010101" pitchFamily="2" charset="-122"/>
                <a:cs typeface="+mn-cs"/>
              </a:rPr>
              <a:t>                </a:t>
            </a:r>
            <a:fld id="{61FF56DD-9FD0-4CAE-B054-A4B40AD9FCB9}" type="datetime1">
              <a:rPr kumimoji="0" lang="zh-CN" altLang="en-US" sz="1800" b="1" i="1" u="none" strike="noStrike" kern="1200" cap="none" spc="0" normalizeH="0" baseline="0" noProof="0" smtClean="0">
                <a:ln>
                  <a:noFill/>
                </a:ln>
                <a:solidFill>
                  <a:srgbClr val="969696"/>
                </a:solidFill>
                <a:effectLst/>
                <a:uLnTx/>
                <a:uFillTx/>
                <a:latin typeface="Times New Roman" panose="02020503050405090304" pitchFamily="18" charset="0"/>
                <a:ea typeface="宋体" panose="02010600030101010101" pitchFamily="2" charset="-122"/>
                <a:cs typeface="+mn-cs"/>
              </a:rPr>
            </a:fld>
            <a:endParaRPr kumimoji="0" lang="en-US" altLang="zh-CN" sz="1800" b="1" i="1" u="none" strike="noStrike" kern="1200" cap="none" spc="0" normalizeH="0" baseline="0" noProof="0" smtClean="0">
              <a:ln>
                <a:noFill/>
              </a:ln>
              <a:solidFill>
                <a:srgbClr val="969696"/>
              </a:solidFill>
              <a:effectLst/>
              <a:uLnTx/>
              <a:uFillTx/>
              <a:latin typeface="Times New Roman" panose="02020503050405090304" pitchFamily="18" charset="0"/>
              <a:ea typeface="宋体" panose="02010600030101010101" pitchFamily="2" charset="-122"/>
              <a:cs typeface="+mn-cs"/>
            </a:endParaRPr>
          </a:p>
        </p:txBody>
      </p:sp>
      <p:graphicFrame>
        <p:nvGraphicFramePr>
          <p:cNvPr id="1031" name="Object 35"/>
          <p:cNvGraphicFramePr>
            <a:graphicFrameLocks noChangeAspect="1"/>
          </p:cNvGraphicFramePr>
          <p:nvPr/>
        </p:nvGraphicFramePr>
        <p:xfrm>
          <a:off x="2466975" y="1828800"/>
          <a:ext cx="6659563" cy="4503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7" name="" r:id="rId6" imgW="5664200" imgH="3327400" progId="">
                  <p:embed/>
                </p:oleObj>
              </mc:Choice>
              <mc:Fallback>
                <p:oleObj name="" r:id="rId6" imgW="5664200" imgH="3327400" progId="">
                  <p:embed/>
                  <p:pic>
                    <p:nvPicPr>
                      <p:cNvPr id="0" name="图片 3076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466975" y="1828800"/>
                        <a:ext cx="6659563" cy="450373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57" name="Text Box 7"/>
          <p:cNvSpPr txBox="1">
            <a:spLocks noChangeArrowheads="1"/>
          </p:cNvSpPr>
          <p:nvPr/>
        </p:nvSpPr>
        <p:spPr bwMode="auto">
          <a:xfrm>
            <a:off x="0" y="6172200"/>
            <a:ext cx="3581400" cy="366713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bg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bg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bg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bg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bg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endParaRPr kumimoji="0" lang="zh-CN" altLang="zh-CN" sz="1800" b="0" i="1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9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58" name="Rectangle 11"/>
          <p:cNvSpPr>
            <a:spLocks noChangeArrowheads="1"/>
          </p:cNvSpPr>
          <p:nvPr/>
        </p:nvSpPr>
        <p:spPr bwMode="auto">
          <a:xfrm>
            <a:off x="0" y="6324600"/>
            <a:ext cx="9144000" cy="533400"/>
          </a:xfrm>
          <a:prstGeom prst="rect">
            <a:avLst/>
          </a:prstGeom>
          <a:solidFill>
            <a:srgbClr val="336699"/>
          </a:solidFill>
          <a:ln>
            <a:noFill/>
          </a:ln>
        </p:spPr>
        <p:txBody>
          <a:bodyPr wrap="none" anchor="ctr"/>
          <a:lstStyle>
            <a:lvl1pPr eaLnBrk="0" hangingPunct="0">
              <a:defRPr>
                <a:solidFill>
                  <a:schemeClr val="bg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bg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bg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bg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bg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endParaRPr kumimoji="0" lang="zh-CN" altLang="en-US" sz="1800" b="1" i="1" u="none" strike="noStrike" kern="120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9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34" name="Text Box 12"/>
          <p:cNvSpPr txBox="1"/>
          <p:nvPr/>
        </p:nvSpPr>
        <p:spPr>
          <a:xfrm>
            <a:off x="457200" y="6429375"/>
            <a:ext cx="5410200" cy="3683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lvl="0" indent="0">
              <a:spcBef>
                <a:spcPct val="50000"/>
              </a:spcBef>
            </a:pPr>
            <a:r>
              <a:rPr lang="en-US" altLang="zh-CN" b="1" dirty="0">
                <a:solidFill>
                  <a:srgbClr val="FFFFFF"/>
                </a:solidFill>
                <a:latin typeface="Arial" panose="020B0604020202090204" pitchFamily="34" charset="0"/>
                <a:ea typeface="楷体_GB2312" pitchFamily="49" charset="-122"/>
              </a:rPr>
              <a:t>UESTC</a:t>
            </a:r>
            <a:r>
              <a:rPr lang="zh-CN" altLang="en-US" b="1" dirty="0">
                <a:solidFill>
                  <a:srgbClr val="FFFFFF"/>
                </a:solidFill>
                <a:latin typeface="Arial" panose="020B0604020202090204" pitchFamily="34" charset="0"/>
                <a:ea typeface="楷体_GB2312" pitchFamily="49" charset="-122"/>
              </a:rPr>
              <a:t> </a:t>
            </a:r>
            <a:r>
              <a:rPr lang="en-US" altLang="zh-CN" b="1" dirty="0">
                <a:solidFill>
                  <a:srgbClr val="FFFFFF"/>
                </a:solidFill>
                <a:latin typeface="Arial" panose="020B0604020202090204" pitchFamily="34" charset="0"/>
                <a:ea typeface="楷体_GB2312" pitchFamily="49" charset="-122"/>
              </a:rPr>
              <a:t>Glasgow College</a:t>
            </a:r>
            <a:endParaRPr lang="en-US" altLang="zh-CN" b="1" dirty="0">
              <a:solidFill>
                <a:srgbClr val="FFFFFF"/>
              </a:solidFill>
              <a:latin typeface="Arial" panose="020B0604020202090204" pitchFamily="34" charset="0"/>
              <a:ea typeface="楷体_GB2312" pitchFamily="49" charset="-122"/>
            </a:endParaRPr>
          </a:p>
        </p:txBody>
      </p:sp>
      <p:pic>
        <p:nvPicPr>
          <p:cNvPr id="1035" name="Picture 14" descr="未命名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77150" y="346075"/>
            <a:ext cx="1466850" cy="125285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36" name="Line 15"/>
          <p:cNvSpPr/>
          <p:nvPr/>
        </p:nvSpPr>
        <p:spPr>
          <a:xfrm>
            <a:off x="306388" y="1066800"/>
            <a:ext cx="7466012" cy="0"/>
          </a:xfrm>
          <a:prstGeom prst="line">
            <a:avLst/>
          </a:prstGeom>
          <a:ln w="50800" cap="flat" cmpd="sng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p>
            <a:pPr lvl="0" indent="0" eaLnBrk="0" hangingPunct="0"/>
            <a:endParaRPr lang="zh-CN" altLang="en-US">
              <a:latin typeface="Times New Roman" panose="02020503050405090304" pitchFamily="18" charset="0"/>
              <a:ea typeface="宋体" panose="02010600030101010101" pitchFamily="2" charset="-122"/>
            </a:endParaRPr>
          </a:p>
        </p:txBody>
      </p:sp>
      <p:sp>
        <p:nvSpPr>
          <p:cNvPr id="2062" name="Text Box 16"/>
          <p:cNvSpPr txBox="1">
            <a:spLocks noChangeArrowheads="1"/>
          </p:cNvSpPr>
          <p:nvPr/>
        </p:nvSpPr>
        <p:spPr bwMode="auto">
          <a:xfrm>
            <a:off x="6172200" y="6415088"/>
            <a:ext cx="2895600" cy="3667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50305040509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50305040509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50305040509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50305040509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50305040509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50305040509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50305040509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50305040509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50305040509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kumimoji="0" lang="en-US" altLang="zh-CN" sz="1300" b="0" i="1" u="none" strike="noStrike" kern="1200" cap="none" spc="0" normalizeH="0" baseline="0" noProof="0" smtClean="0">
                <a:ln>
                  <a:noFill/>
                </a:ln>
                <a:solidFill>
                  <a:srgbClr val="969696"/>
                </a:solidFill>
                <a:effectLst/>
                <a:uLnTx/>
                <a:uFillTx/>
                <a:latin typeface="Times New Roman" panose="02020503050405090304" pitchFamily="18" charset="0"/>
                <a:ea typeface="宋体" panose="02010600030101010101" pitchFamily="2" charset="-122"/>
                <a:cs typeface="+mn-cs"/>
              </a:rPr>
              <a:t>    </a:t>
            </a:r>
            <a:fld id="{1B3917AA-3372-449F-B458-64F20C7EA1EC}" type="slidenum">
              <a:rPr kumimoji="0" lang="en-US" altLang="zh-CN" sz="1300" b="1" i="1" u="none" strike="noStrike" kern="1200" cap="none" spc="0" normalizeH="0" baseline="0" noProof="0" smtClean="0">
                <a:ln>
                  <a:noFill/>
                </a:ln>
                <a:solidFill>
                  <a:srgbClr val="969696"/>
                </a:solidFill>
                <a:effectLst/>
                <a:uLnTx/>
                <a:uFillTx/>
                <a:latin typeface="Times New Roman" panose="02020503050405090304" pitchFamily="18" charset="0"/>
                <a:ea typeface="宋体" panose="02010600030101010101" pitchFamily="2" charset="-122"/>
                <a:cs typeface="+mn-cs"/>
              </a:rPr>
            </a:fld>
            <a:r>
              <a:rPr kumimoji="0" lang="en-US" altLang="zh-CN" sz="1800" b="0" i="1" u="none" strike="noStrike" kern="1200" cap="none" spc="0" normalizeH="0" baseline="0" noProof="0" smtClean="0">
                <a:ln>
                  <a:noFill/>
                </a:ln>
                <a:solidFill>
                  <a:srgbClr val="969696"/>
                </a:solidFill>
                <a:effectLst/>
                <a:uLnTx/>
                <a:uFillTx/>
                <a:latin typeface="Times New Roman" panose="02020503050405090304" pitchFamily="18" charset="0"/>
                <a:ea typeface="宋体" panose="02010600030101010101" pitchFamily="2" charset="-122"/>
                <a:cs typeface="+mn-cs"/>
              </a:rPr>
              <a:t>                </a:t>
            </a:r>
            <a:fld id="{7A30C83F-991A-439A-9DA5-745E5086F04D}" type="datetime1">
              <a:rPr kumimoji="0" lang="zh-CN" altLang="en-US" sz="1800" b="1" i="1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503050405090304" pitchFamily="18" charset="0"/>
                <a:ea typeface="宋体" panose="02010600030101010101" pitchFamily="2" charset="-122"/>
                <a:cs typeface="+mn-cs"/>
              </a:rPr>
            </a:fld>
            <a:endParaRPr kumimoji="0" lang="en-US" altLang="zh-CN" sz="1800" b="1" i="1" u="none" strike="noStrike" kern="120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503050405090304" pitchFamily="18" charset="0"/>
              <a:ea typeface="宋体" panose="02010600030101010101" pitchFamily="2" charset="-122"/>
              <a:cs typeface="+mn-cs"/>
            </a:endParaRPr>
          </a:p>
        </p:txBody>
      </p:sp>
      <p:graphicFrame>
        <p:nvGraphicFramePr>
          <p:cNvPr id="1038" name="Object 36"/>
          <p:cNvGraphicFramePr>
            <a:graphicFrameLocks noChangeAspect="1"/>
          </p:cNvGraphicFramePr>
          <p:nvPr/>
        </p:nvGraphicFramePr>
        <p:xfrm>
          <a:off x="2209800" y="1752600"/>
          <a:ext cx="6659563" cy="4503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9" imgW="5664200" imgH="3327400" progId="">
                  <p:embed/>
                </p:oleObj>
              </mc:Choice>
              <mc:Fallback>
                <p:oleObj name="" r:id="rId9" imgW="5664200" imgH="3327400" progId="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209800" y="1752600"/>
                        <a:ext cx="6659563" cy="450373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39" name="Rectangle 16"/>
          <p:cNvSpPr>
            <a:spLocks noGrp="1"/>
          </p:cNvSpPr>
          <p:nvPr>
            <p:ph type="title"/>
          </p:nvPr>
        </p:nvSpPr>
        <p:spPr>
          <a:xfrm>
            <a:off x="228600" y="0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040" name="Rectangle 17"/>
          <p:cNvSpPr>
            <a:spLocks noGrp="1"/>
          </p:cNvSpPr>
          <p:nvPr>
            <p:ph type="body"/>
          </p:nvPr>
        </p:nvSpPr>
        <p:spPr>
          <a:xfrm>
            <a:off x="228600" y="1219200"/>
            <a:ext cx="8686800" cy="4906963"/>
          </a:xfrm>
          <a:prstGeom prst="rect">
            <a:avLst/>
          </a:prstGeom>
          <a:noFill/>
          <a:ln w="9525">
            <a:noFill/>
          </a:ln>
        </p:spPr>
        <p:txBody>
          <a:bodyPr anchor="t"/>
          <a:p>
            <a:pPr lvl="0" indent="-34290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indent="-285750"/>
            <a:r>
              <a:rPr lang="zh-CN" altLang="en-US" dirty="0"/>
              <a:t>第二级</a:t>
            </a:r>
            <a:endParaRPr lang="zh-CN" altLang="en-US" dirty="0"/>
          </a:p>
          <a:p>
            <a:pPr lvl="2" indent="-228600"/>
            <a:r>
              <a:rPr lang="zh-CN" altLang="en-US" dirty="0"/>
              <a:t>第三级</a:t>
            </a:r>
            <a:endParaRPr lang="zh-CN" altLang="en-US" dirty="0"/>
          </a:p>
          <a:p>
            <a:pPr lvl="3" indent="-228600"/>
            <a:r>
              <a:rPr lang="zh-CN" altLang="en-US" dirty="0"/>
              <a:t>第四级</a:t>
            </a:r>
            <a:endParaRPr lang="zh-CN" altLang="en-US" dirty="0"/>
          </a:p>
          <a:p>
            <a:pPr lvl="4" indent="-228600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2067" name="Rectangle 1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ctr" eaLnBrk="0" hangingPunct="0">
              <a:buFont typeface="Arial" panose="020B0604020202090204" pitchFamily="34" charset="0"/>
              <a:buNone/>
              <a:defRPr sz="1400" i="1">
                <a:solidFill>
                  <a:srgbClr val="000000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1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endParaRPr kumimoji="0" lang="zh-CN" altLang="zh-CN" sz="14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9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68" name="Rectangle 2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buFont typeface="Arial" panose="020B0604020202090204" pitchFamily="34" charset="0"/>
              <a:buNone/>
              <a:defRPr sz="1400" i="1">
                <a:solidFill>
                  <a:srgbClr val="FFFFFF"/>
                </a:solidFill>
                <a:latin typeface="Comic Sans MS" panose="030F0902030302020204" pitchFamily="66" charset="0"/>
              </a:defRPr>
            </a:lvl1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fld id="{1E25AC41-DFB4-4643-9E50-01A0C18686B8}" type="slidenum">
              <a:rPr kumimoji="0" lang="zh-CN" altLang="zh-CN" sz="1400" b="0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mic Sans MS" panose="030F0902030302020204" pitchFamily="66" charset="0"/>
                <a:ea typeface="宋体" panose="02010600030101010101" pitchFamily="2" charset="-122"/>
                <a:cs typeface="+mn-cs"/>
              </a:rPr>
            </a:fld>
            <a:endParaRPr kumimoji="0" lang="zh-CN" altLang="zh-CN" sz="1400" b="0" i="1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mic Sans MS" panose="030F0902030302020204" pitchFamily="66" charset="0"/>
              <a:ea typeface="宋体" panose="02010600030101010101" pitchFamily="2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0070C0"/>
          </a:solidFill>
          <a:latin typeface="Arial Black" panose="020B0A04020102020204" pitchFamily="34" charset="0"/>
          <a:ea typeface="微软雅黑" panose="020B0503020204020204" pitchFamily="34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0070C0"/>
          </a:solidFill>
          <a:latin typeface="Arial Black" panose="020B0A04020102020204" pitchFamily="34" charset="0"/>
          <a:ea typeface="微软雅黑" panose="020B0503020204020204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0070C0"/>
          </a:solidFill>
          <a:latin typeface="Arial Black" panose="020B0A04020102020204" pitchFamily="34" charset="0"/>
          <a:ea typeface="微软雅黑" panose="020B0503020204020204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0070C0"/>
          </a:solidFill>
          <a:latin typeface="Arial Black" panose="020B0A04020102020204" pitchFamily="34" charset="0"/>
          <a:ea typeface="微软雅黑" panose="020B0503020204020204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0070C0"/>
          </a:solidFill>
          <a:latin typeface="Arial Black" panose="020B0A04020102020204" pitchFamily="34" charset="0"/>
          <a:ea typeface="微软雅黑" panose="020B0503020204020204" pitchFamily="34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90204" pitchFamily="34" charset="0"/>
          <a:ea typeface="宋体" panose="02010600030101010101" pitchFamily="2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90204" pitchFamily="34" charset="0"/>
          <a:ea typeface="宋体" panose="02010600030101010101" pitchFamily="2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90204" pitchFamily="34" charset="0"/>
          <a:ea typeface="宋体" panose="02010600030101010101" pitchFamily="2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9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800" b="1">
          <a:solidFill>
            <a:srgbClr val="0070C0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217" name="Rectangle 8"/>
          <p:cNvSpPr>
            <a:spLocks noGrp="1"/>
          </p:cNvSpPr>
          <p:nvPr>
            <p:ph type="title"/>
          </p:nvPr>
        </p:nvSpPr>
        <p:spPr>
          <a:xfrm>
            <a:off x="1176338" y="1147763"/>
            <a:ext cx="6821487" cy="808037"/>
          </a:xfrm>
        </p:spPr>
        <p:txBody>
          <a:bodyPr wrap="square" lIns="91440" tIns="45720" rIns="91440" bIns="45720" anchor="ctr"/>
          <a:p>
            <a:pPr algn="ctr" eaLnBrk="1" hangingPunct="1"/>
            <a:r>
              <a:rPr lang="en-US" altLang="zh-CN" dirty="0">
                <a:solidFill>
                  <a:srgbClr val="FF3300"/>
                </a:solidFill>
                <a:latin typeface="Times New Roman" panose="02020503050405090304" pitchFamily="18" charset="0"/>
              </a:rPr>
              <a:t>Digital Signal Processing</a:t>
            </a:r>
            <a:r>
              <a:rPr lang="en-US" altLang="zh-CN" dirty="0"/>
              <a:t> </a:t>
            </a:r>
            <a:endParaRPr lang="en-US" altLang="zh-CN" dirty="0"/>
          </a:p>
        </p:txBody>
      </p:sp>
      <p:sp>
        <p:nvSpPr>
          <p:cNvPr id="9218" name="Rectangle 3"/>
          <p:cNvSpPr txBox="1"/>
          <p:nvPr/>
        </p:nvSpPr>
        <p:spPr>
          <a:xfrm>
            <a:off x="1908175" y="2492375"/>
            <a:ext cx="5876925" cy="1752600"/>
          </a:xfrm>
          <a:prstGeom prst="rect">
            <a:avLst/>
          </a:prstGeom>
          <a:noFill/>
          <a:ln w="9525">
            <a:noFill/>
          </a:ln>
        </p:spPr>
        <p:txBody>
          <a:bodyPr anchor="t"/>
          <a:p>
            <a:pPr>
              <a:lnSpc>
                <a:spcPct val="90000"/>
              </a:lnSpc>
            </a:pPr>
            <a:r>
              <a:rPr lang="en-US" altLang="zh-CN" sz="3200" b="1" dirty="0">
                <a:solidFill>
                  <a:srgbClr val="010000"/>
                </a:solidFill>
                <a:latin typeface="Times New Roman" panose="02020503050405090304" pitchFamily="18" charset="0"/>
                <a:ea typeface="楷体_GB2312" pitchFamily="49" charset="-122"/>
              </a:rPr>
              <a:t>Lecturer </a:t>
            </a:r>
            <a:r>
              <a:rPr lang="zh-CN" altLang="en-US" sz="3200" b="1" dirty="0">
                <a:solidFill>
                  <a:srgbClr val="010000"/>
                </a:solidFill>
                <a:latin typeface="Times New Roman" panose="02020503050405090304" pitchFamily="18" charset="0"/>
                <a:ea typeface="楷体_GB2312" pitchFamily="49" charset="-122"/>
              </a:rPr>
              <a:t>：杨鍊 </a:t>
            </a:r>
            <a:endParaRPr lang="en-US" altLang="zh-CN" sz="3200" b="1" dirty="0">
              <a:solidFill>
                <a:srgbClr val="010000"/>
              </a:solidFill>
              <a:latin typeface="Times New Roman" panose="02020503050405090304" pitchFamily="18" charset="0"/>
              <a:ea typeface="楷体_GB2312" pitchFamily="49" charset="-122"/>
            </a:endParaRPr>
          </a:p>
          <a:p>
            <a:pPr>
              <a:lnSpc>
                <a:spcPct val="90000"/>
              </a:lnSpc>
            </a:pPr>
            <a:r>
              <a:rPr lang="zh-CN" altLang="en-US" sz="3200" b="1" dirty="0">
                <a:latin typeface="Times New Roman" panose="02020503050405090304" pitchFamily="18" charset="0"/>
                <a:ea typeface="黑体" panose="02010609060101010101" pitchFamily="49" charset="-122"/>
              </a:rPr>
              <a:t>科</a:t>
            </a:r>
            <a:r>
              <a:rPr lang="en-US" altLang="zh-CN" sz="3200" b="1" dirty="0">
                <a:latin typeface="Times New Roman" panose="02020503050405090304" pitchFamily="18" charset="0"/>
                <a:ea typeface="宋体" panose="02010600030101010101" pitchFamily="2" charset="-122"/>
              </a:rPr>
              <a:t>B250, Tel: 18981710751</a:t>
            </a:r>
            <a:endParaRPr lang="en-US" altLang="zh-CN" sz="3200" b="1" dirty="0">
              <a:latin typeface="Times New Roman" panose="02020503050405090304" pitchFamily="18" charset="0"/>
              <a:ea typeface="宋体" panose="02010600030101010101" pitchFamily="2" charset="-122"/>
            </a:endParaRPr>
          </a:p>
          <a:p>
            <a:pPr>
              <a:lnSpc>
                <a:spcPct val="90000"/>
              </a:lnSpc>
            </a:pPr>
            <a:r>
              <a:rPr lang="en-US" altLang="zh-CN" sz="3200" b="1" dirty="0">
                <a:latin typeface="Times New Roman" panose="02020503050405090304" pitchFamily="18" charset="0"/>
                <a:ea typeface="宋体" panose="02010600030101010101" pitchFamily="2" charset="-122"/>
              </a:rPr>
              <a:t>Email</a:t>
            </a:r>
            <a:r>
              <a:rPr lang="zh-CN" altLang="en-US" sz="3200" b="1" dirty="0">
                <a:latin typeface="Times New Roman" panose="02020503050405090304" pitchFamily="18" charset="0"/>
                <a:ea typeface="宋体" panose="02010600030101010101" pitchFamily="2" charset="-122"/>
              </a:rPr>
              <a:t>：</a:t>
            </a:r>
            <a:r>
              <a:rPr lang="en-US" altLang="zh-CN" sz="3200" b="1" dirty="0">
                <a:latin typeface="Times New Roman" panose="02020503050405090304" pitchFamily="18" charset="0"/>
                <a:ea typeface="宋体" panose="02010600030101010101" pitchFamily="2" charset="-122"/>
              </a:rPr>
              <a:t>yanglian@uestc.edu.cn</a:t>
            </a:r>
            <a:endParaRPr lang="en-US" altLang="zh-CN" sz="3200" b="1" dirty="0">
              <a:latin typeface="Times New Roman" panose="02020503050405090304" pitchFamily="18" charset="0"/>
              <a:ea typeface="宋体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5" y="3404870"/>
            <a:ext cx="1907540" cy="295021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2529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523875"/>
            <a:ext cx="4419600" cy="633253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2530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0238" y="522288"/>
            <a:ext cx="4645025" cy="63341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3553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538" y="331788"/>
            <a:ext cx="4348162" cy="651986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3554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331788"/>
            <a:ext cx="4119563" cy="651986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289" name="Rectangle 7"/>
          <p:cNvSpPr/>
          <p:nvPr/>
        </p:nvSpPr>
        <p:spPr>
          <a:xfrm>
            <a:off x="314643" y="1109980"/>
            <a:ext cx="3508375" cy="5842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en-US" altLang="zh-CN" sz="3200" b="1" dirty="0">
                <a:solidFill>
                  <a:srgbClr val="010000"/>
                </a:solidFill>
                <a:latin typeface="Times New Roman" panose="02020503050405090304" pitchFamily="18" charset="0"/>
                <a:ea typeface="楷体_GB2312" pitchFamily="49" charset="-122"/>
              </a:rPr>
              <a:t>MOOC  Website</a:t>
            </a:r>
            <a:r>
              <a:rPr lang="zh-CN" altLang="en-US" sz="3200" b="1" dirty="0">
                <a:solidFill>
                  <a:srgbClr val="010000"/>
                </a:solidFill>
                <a:latin typeface="Times New Roman" panose="02020503050405090304" pitchFamily="18" charset="0"/>
                <a:ea typeface="楷体_GB2312" pitchFamily="49" charset="-122"/>
              </a:rPr>
              <a:t>：</a:t>
            </a:r>
            <a:endParaRPr lang="zh-CN" altLang="en-US" sz="3200" b="1" dirty="0">
              <a:solidFill>
                <a:srgbClr val="010000"/>
              </a:solidFill>
              <a:latin typeface="Times New Roman" panose="02020503050405090304" pitchFamily="18" charset="0"/>
              <a:ea typeface="楷体_GB2312" pitchFamily="49" charset="-122"/>
            </a:endParaRPr>
          </a:p>
        </p:txBody>
      </p:sp>
      <p:sp>
        <p:nvSpPr>
          <p:cNvPr id="12290" name="文本框 8"/>
          <p:cNvSpPr txBox="1"/>
          <p:nvPr/>
        </p:nvSpPr>
        <p:spPr>
          <a:xfrm>
            <a:off x="314643" y="1693863"/>
            <a:ext cx="8051800" cy="95313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eaLnBrk="0" hangingPunct="0"/>
            <a:r>
              <a:rPr lang="zh-CN" altLang="en-US" sz="2800" b="1" dirty="0">
                <a:latin typeface="Times New Roman" panose="02020503050405090304" pitchFamily="18" charset="0"/>
                <a:ea typeface="宋体" panose="02010600030101010101" pitchFamily="2" charset="-122"/>
              </a:rPr>
              <a:t>https://www.icourse163.org/course/UESTC1-1458252163</a:t>
            </a:r>
            <a:endParaRPr lang="zh-CN" altLang="en-US" sz="2800" b="1" dirty="0">
              <a:latin typeface="Times New Roman" panose="02020503050405090304" pitchFamily="18" charset="0"/>
              <a:ea typeface="宋体" panose="0201060003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0015" y="2695575"/>
            <a:ext cx="8189595" cy="307721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313" name="Rectangle 3"/>
          <p:cNvSpPr/>
          <p:nvPr/>
        </p:nvSpPr>
        <p:spPr>
          <a:xfrm>
            <a:off x="395288" y="1196975"/>
            <a:ext cx="3324225" cy="35052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en-US" altLang="zh-CN" sz="3200" b="1" dirty="0">
                <a:solidFill>
                  <a:srgbClr val="333333"/>
                </a:solidFill>
                <a:latin typeface="Times New Roman" panose="02020503050405090304" pitchFamily="18" charset="0"/>
                <a:ea typeface="宋体" panose="02010600030101010101" pitchFamily="2" charset="-122"/>
              </a:rPr>
              <a:t>Digital Signal Processing----A Computer- Based Approach, Sanjit K.Mitra,4th Edition,McGraw-Hill,2014 </a:t>
            </a:r>
            <a:endParaRPr lang="en-US" altLang="zh-CN" sz="3200" b="1" dirty="0">
              <a:solidFill>
                <a:srgbClr val="333333"/>
              </a:solidFill>
              <a:latin typeface="Times New Roman" panose="02020503050405090304" pitchFamily="18" charset="0"/>
              <a:ea typeface="宋体" panose="02010600030101010101" pitchFamily="2" charset="-122"/>
            </a:endParaRPr>
          </a:p>
        </p:txBody>
      </p:sp>
      <p:sp>
        <p:nvSpPr>
          <p:cNvPr id="13314" name="Rectangle 7"/>
          <p:cNvSpPr/>
          <p:nvPr/>
        </p:nvSpPr>
        <p:spPr>
          <a:xfrm>
            <a:off x="2509838" y="333375"/>
            <a:ext cx="2890837" cy="646113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en-US" altLang="zh-CN" sz="3600" b="1" dirty="0">
                <a:solidFill>
                  <a:schemeClr val="hlink"/>
                </a:solidFill>
                <a:latin typeface="Times New Roman" panose="02020503050405090304" pitchFamily="18" charset="0"/>
                <a:ea typeface="宋体" panose="02010600030101010101" pitchFamily="2" charset="-122"/>
              </a:rPr>
              <a:t>The Textbook</a:t>
            </a:r>
            <a:endParaRPr lang="en-US" altLang="zh-CN" sz="3600" b="1" dirty="0">
              <a:solidFill>
                <a:srgbClr val="333333"/>
              </a:solidFill>
              <a:latin typeface="Times New Roman" panose="02020503050405090304" pitchFamily="18" charset="0"/>
              <a:ea typeface="宋体" panose="02010600030101010101" pitchFamily="2" charset="-122"/>
            </a:endParaRPr>
          </a:p>
        </p:txBody>
      </p:sp>
      <p:sp>
        <p:nvSpPr>
          <p:cNvPr id="13315" name="Rectangle 8"/>
          <p:cNvSpPr/>
          <p:nvPr/>
        </p:nvSpPr>
        <p:spPr>
          <a:xfrm>
            <a:off x="893763" y="4965700"/>
            <a:ext cx="2325687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zh-CN" altLang="en-US" sz="2400" b="1" dirty="0">
                <a:solidFill>
                  <a:srgbClr val="010000"/>
                </a:solidFill>
                <a:latin typeface="Times New Roman" panose="02020503050405090304" pitchFamily="18" charset="0"/>
                <a:ea typeface="宋体" panose="02010600030101010101" pitchFamily="2" charset="-122"/>
              </a:rPr>
              <a:t>电子工业出版社</a:t>
            </a:r>
            <a:endParaRPr lang="zh-CN" altLang="en-US" sz="2400" b="1" dirty="0">
              <a:solidFill>
                <a:srgbClr val="010000"/>
              </a:solidFill>
              <a:latin typeface="Times New Roman" panose="02020503050405090304" pitchFamily="18" charset="0"/>
              <a:ea typeface="宋体" panose="02010600030101010101" pitchFamily="2" charset="-122"/>
            </a:endParaRPr>
          </a:p>
        </p:txBody>
      </p:sp>
      <p:pic>
        <p:nvPicPr>
          <p:cNvPr id="13316" name="图片 2" descr="{9Y8_[K$HK41SAGULN[KRHR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46513" y="1196975"/>
            <a:ext cx="4497387" cy="5103813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337" name="Rectangle 4"/>
          <p:cNvSpPr>
            <a:spLocks noGrp="1"/>
          </p:cNvSpPr>
          <p:nvPr>
            <p:ph type="body"/>
          </p:nvPr>
        </p:nvSpPr>
        <p:spPr>
          <a:xfrm>
            <a:off x="539750" y="1412875"/>
            <a:ext cx="8208963" cy="4392613"/>
          </a:xfrm>
        </p:spPr>
        <p:txBody>
          <a:bodyPr wrap="square" lIns="91440" tIns="45720" rIns="91440" bIns="45720" anchor="t"/>
          <a:p>
            <a:pPr eaLnBrk="1" hangingPunct="1"/>
            <a:r>
              <a:rPr lang="en-US" altLang="zh-CN" dirty="0">
                <a:latin typeface="Times New Roman" panose="02020503050405090304" pitchFamily="18" charset="0"/>
                <a:ea typeface="宋体" panose="02010600030101010101" pitchFamily="2" charset="-122"/>
              </a:rPr>
              <a:t>1. </a:t>
            </a:r>
            <a:r>
              <a:rPr lang="zh-CN" altLang="en-US" dirty="0">
                <a:latin typeface="Times New Roman" panose="02020503050405090304" pitchFamily="18" charset="0"/>
                <a:ea typeface="宋体" panose="02010600030101010101" pitchFamily="2" charset="-122"/>
              </a:rPr>
              <a:t>奥本海姆（李玉柏等译），</a:t>
            </a:r>
            <a:r>
              <a:rPr lang="en-US" altLang="zh-CN" dirty="0">
                <a:latin typeface="Times New Roman" panose="02020503050405090304" pitchFamily="18" charset="0"/>
                <a:ea typeface="宋体" panose="02010600030101010101" pitchFamily="2" charset="-122"/>
              </a:rPr>
              <a:t>离散时间信号处理（原书第3版.精编版</a:t>
            </a:r>
            <a:r>
              <a:rPr lang="zh-CN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），机械工业出版社</a:t>
            </a:r>
            <a:endParaRPr lang="zh-CN" altLang="en-US" dirty="0">
              <a:latin typeface="Times New Roman" panose="02020503050405090304" pitchFamily="18" charset="0"/>
              <a:ea typeface="宋体" panose="02010600030101010101" pitchFamily="2" charset="-122"/>
            </a:endParaRPr>
          </a:p>
          <a:p>
            <a:pPr eaLnBrk="1" hangingPunct="1"/>
            <a:r>
              <a:rPr lang="en-US" altLang="zh-CN" dirty="0">
                <a:latin typeface="Times New Roman" panose="02020503050405090304" pitchFamily="18" charset="0"/>
              </a:rPr>
              <a:t>2.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彭启琮等，</a:t>
            </a:r>
            <a:r>
              <a:rPr lang="zh-CN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数字信号处理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,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高等教育出版社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endParaRPr lang="en-US" altLang="zh-CN" dirty="0">
              <a:latin typeface="楷体_GB2312" pitchFamily="49" charset="-122"/>
              <a:ea typeface="楷体_GB2312" pitchFamily="49" charset="-122"/>
            </a:endParaRPr>
          </a:p>
          <a:p>
            <a:pPr eaLnBrk="1" hangingPunct="1"/>
            <a:r>
              <a:rPr lang="en-US" altLang="zh-CN" dirty="0">
                <a:latin typeface="Times New Roman" panose="02020503050405090304" pitchFamily="18" charset="0"/>
              </a:rPr>
              <a:t>3. </a:t>
            </a:r>
            <a:r>
              <a:rPr lang="zh-CN" altLang="en-US" dirty="0">
                <a:latin typeface="Times New Roman" panose="02020503050405090304" pitchFamily="18" charset="0"/>
                <a:ea typeface="宋体" panose="02010600030101010101" pitchFamily="2" charset="-122"/>
              </a:rPr>
              <a:t>彭启琮等,DSP与实时数字信号处理,电子科大出版社</a:t>
            </a:r>
            <a:endParaRPr lang="zh-CN" altLang="en-US" dirty="0">
              <a:latin typeface="Times New Roman" panose="02020503050405090304" pitchFamily="18" charset="0"/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 dirty="0">
                <a:latin typeface="Times New Roman" panose="02020503050405090304" pitchFamily="18" charset="0"/>
                <a:ea typeface="宋体" panose="02010600030101010101" pitchFamily="2" charset="-122"/>
              </a:rPr>
              <a:t>4. 程佩青,数字信号处理教程,清华大学出版社 </a:t>
            </a:r>
            <a:endParaRPr lang="zh-CN" altLang="en-US" dirty="0">
              <a:latin typeface="Times New Roman" panose="02020503050405090304" pitchFamily="18" charset="0"/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 dirty="0">
                <a:latin typeface="Times New Roman" panose="02020503050405090304" pitchFamily="18" charset="0"/>
                <a:ea typeface="宋体" panose="02010600030101010101" pitchFamily="2" charset="-122"/>
              </a:rPr>
              <a:t>5.胡广书，数字信号处理——理论、算法与实现，清华大学出版社</a:t>
            </a:r>
            <a:endParaRPr lang="zh-CN" altLang="en-US" dirty="0">
              <a:latin typeface="Times New Roman" panose="02020503050405090304" pitchFamily="18" charset="0"/>
              <a:ea typeface="宋体" panose="02010600030101010101" pitchFamily="2" charset="-122"/>
            </a:endParaRPr>
          </a:p>
        </p:txBody>
      </p:sp>
      <p:sp>
        <p:nvSpPr>
          <p:cNvPr id="14338" name="Rectangle 5"/>
          <p:cNvSpPr/>
          <p:nvPr/>
        </p:nvSpPr>
        <p:spPr>
          <a:xfrm>
            <a:off x="2339975" y="333375"/>
            <a:ext cx="3176588" cy="579438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en-US" altLang="zh-CN" sz="3200" b="1" dirty="0">
                <a:solidFill>
                  <a:schemeClr val="hlink"/>
                </a:solidFill>
                <a:latin typeface="Times New Roman" panose="02020503050405090304" pitchFamily="18" charset="0"/>
                <a:ea typeface="宋体" panose="02010600030101010101" pitchFamily="2" charset="-122"/>
              </a:rPr>
              <a:t>Reference books</a:t>
            </a:r>
            <a:endParaRPr lang="en-US" altLang="zh-CN" sz="3200" b="1" dirty="0">
              <a:solidFill>
                <a:srgbClr val="333333"/>
              </a:solidFill>
              <a:latin typeface="Times New Roman" panose="0202050305040509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361" name="Rectangle 2"/>
          <p:cNvSpPr/>
          <p:nvPr/>
        </p:nvSpPr>
        <p:spPr>
          <a:xfrm>
            <a:off x="609600" y="0"/>
            <a:ext cx="7772400" cy="7620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p>
            <a:pPr algn="ctr"/>
            <a:endParaRPr lang="zh-CN" altLang="zh-CN" sz="4400" b="1" dirty="0">
              <a:solidFill>
                <a:srgbClr val="FF3300"/>
              </a:solidFill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16386" name="Rectangle 3"/>
          <p:cNvSpPr/>
          <p:nvPr/>
        </p:nvSpPr>
        <p:spPr>
          <a:xfrm>
            <a:off x="385445" y="1916113"/>
            <a:ext cx="8482013" cy="255333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en-US" altLang="zh-CN" sz="3200" b="1" dirty="0">
                <a:solidFill>
                  <a:srgbClr val="06070E"/>
                </a:solidFill>
                <a:latin typeface="Times New Roman" panose="02020503050405090304" pitchFamily="18" charset="0"/>
                <a:ea typeface="宋体" panose="02010600030101010101" pitchFamily="2" charset="-122"/>
              </a:rPr>
              <a:t>1. </a:t>
            </a:r>
            <a:r>
              <a:rPr lang="en-US" altLang="zh-CN" sz="3200" b="1" dirty="0">
                <a:solidFill>
                  <a:srgbClr val="FF0000"/>
                </a:solidFill>
                <a:latin typeface="Times New Roman" panose="02020503050405090304" pitchFamily="18" charset="0"/>
                <a:ea typeface="宋体" panose="02010600030101010101" pitchFamily="2" charset="-122"/>
              </a:rPr>
              <a:t>Lectures</a:t>
            </a:r>
            <a:r>
              <a:rPr lang="zh-CN" altLang="en-US" sz="3200" b="1" dirty="0">
                <a:latin typeface="Times New Roman" panose="02020503050405090304" pitchFamily="18" charset="0"/>
                <a:ea typeface="宋体" panose="02010600030101010101" pitchFamily="2" charset="-122"/>
              </a:rPr>
              <a:t>，</a:t>
            </a:r>
            <a:r>
              <a:rPr lang="en-US" altLang="zh-CN" sz="3200" b="1" dirty="0">
                <a:solidFill>
                  <a:srgbClr val="480904"/>
                </a:solidFill>
                <a:latin typeface="Times New Roman" panose="02020503050405090304" pitchFamily="18" charset="0"/>
                <a:ea typeface="宋体" panose="02010600030101010101" pitchFamily="2" charset="-122"/>
              </a:rPr>
              <a:t>56 chs.</a:t>
            </a:r>
            <a:r>
              <a:rPr lang="zh-CN" altLang="en-US" sz="3200" b="1" dirty="0">
                <a:solidFill>
                  <a:srgbClr val="480904"/>
                </a:solidFill>
                <a:latin typeface="Times New Roman" panose="02020503050405090304" pitchFamily="18" charset="0"/>
                <a:ea typeface="宋体" panose="02010600030101010101" pitchFamily="2" charset="-122"/>
              </a:rPr>
              <a:t>（</a:t>
            </a:r>
            <a:r>
              <a:rPr lang="en-US" altLang="zh-CN" sz="3200" b="1" dirty="0">
                <a:solidFill>
                  <a:srgbClr val="480904"/>
                </a:solidFill>
                <a:latin typeface="Times New Roman" panose="02020503050405090304" pitchFamily="18" charset="0"/>
                <a:ea typeface="宋体" panose="02010600030101010101" pitchFamily="2" charset="-122"/>
              </a:rPr>
              <a:t>including course contents 48 chs. and presentations of course projects 8 chs.</a:t>
            </a:r>
            <a:r>
              <a:rPr lang="zh-CN" altLang="en-US" sz="3200" b="1" dirty="0">
                <a:solidFill>
                  <a:srgbClr val="480904"/>
                </a:solidFill>
                <a:latin typeface="Times New Roman" panose="02020503050405090304" pitchFamily="18" charset="0"/>
                <a:ea typeface="宋体" panose="02010600030101010101" pitchFamily="2" charset="-122"/>
              </a:rPr>
              <a:t>）</a:t>
            </a:r>
            <a:endParaRPr lang="en-US" altLang="zh-CN" sz="3200" b="1" dirty="0">
              <a:solidFill>
                <a:srgbClr val="480904"/>
              </a:solidFill>
              <a:latin typeface="Times New Roman" panose="02020503050405090304" pitchFamily="18" charset="0"/>
              <a:ea typeface="宋体" panose="02010600030101010101" pitchFamily="2" charset="-122"/>
            </a:endParaRPr>
          </a:p>
          <a:p>
            <a:r>
              <a:rPr lang="en-US" altLang="zh-CN" sz="3200" b="1" dirty="0">
                <a:solidFill>
                  <a:srgbClr val="06070E"/>
                </a:solidFill>
                <a:latin typeface="Times New Roman" panose="02020503050405090304" pitchFamily="18" charset="0"/>
                <a:ea typeface="宋体" panose="02010600030101010101" pitchFamily="2" charset="-122"/>
              </a:rPr>
              <a:t>2. </a:t>
            </a:r>
            <a:r>
              <a:rPr lang="en-US" altLang="zh-CN" sz="3200" b="1" dirty="0">
                <a:solidFill>
                  <a:srgbClr val="FF0000"/>
                </a:solidFill>
                <a:latin typeface="Times New Roman" panose="02020503050405090304" pitchFamily="18" charset="0"/>
                <a:ea typeface="宋体" panose="02010600030101010101" pitchFamily="2" charset="-122"/>
              </a:rPr>
              <a:t>MOOC</a:t>
            </a:r>
            <a:r>
              <a:rPr lang="zh-CN" altLang="en-US" sz="3200" b="1" dirty="0">
                <a:sym typeface="+mn-ea"/>
              </a:rPr>
              <a:t>，</a:t>
            </a:r>
            <a:r>
              <a:rPr lang="en-US" altLang="zh-CN" sz="3200" b="1" dirty="0">
                <a:solidFill>
                  <a:srgbClr val="480904"/>
                </a:solidFill>
                <a:sym typeface="+mn-ea"/>
              </a:rPr>
              <a:t>about 32 chs.</a:t>
            </a:r>
            <a:endParaRPr lang="en-US" altLang="zh-CN" sz="3200" b="1" dirty="0">
              <a:solidFill>
                <a:srgbClr val="480904"/>
              </a:solidFill>
              <a:sym typeface="+mn-ea"/>
            </a:endParaRPr>
          </a:p>
          <a:p>
            <a:r>
              <a:rPr lang="en-US" altLang="zh-CN" sz="3200" b="1" dirty="0">
                <a:solidFill>
                  <a:srgbClr val="480904"/>
                </a:solidFill>
                <a:latin typeface="Times New Roman" panose="02020503050405090304" pitchFamily="18" charset="0"/>
                <a:ea typeface="宋体" panose="02010600030101010101" pitchFamily="2" charset="-122"/>
              </a:rPr>
              <a:t>3. </a:t>
            </a:r>
            <a:r>
              <a:rPr lang="en-US" altLang="zh-CN" sz="3200" b="1" dirty="0">
                <a:solidFill>
                  <a:srgbClr val="FF0000"/>
                </a:solidFill>
                <a:latin typeface="Times New Roman" panose="02020503050405090304" pitchFamily="18" charset="0"/>
                <a:ea typeface="宋体" panose="02010600030101010101" pitchFamily="2" charset="-122"/>
              </a:rPr>
              <a:t>Lab time</a:t>
            </a:r>
            <a:r>
              <a:rPr lang="en-US" altLang="zh-CN" sz="3200" b="1" dirty="0">
                <a:solidFill>
                  <a:srgbClr val="480904"/>
                </a:solidFill>
                <a:latin typeface="Times New Roman" panose="02020503050405090304" pitchFamily="18" charset="0"/>
                <a:ea typeface="宋体" panose="02010600030101010101" pitchFamily="2" charset="-122"/>
              </a:rPr>
              <a:t>，about 8 chs.</a:t>
            </a:r>
            <a:endParaRPr lang="en-US" altLang="zh-CN" sz="3200" b="1" dirty="0">
              <a:solidFill>
                <a:srgbClr val="480904"/>
              </a:solidFill>
              <a:latin typeface="Times New Roman" panose="02020503050405090304" pitchFamily="18" charset="0"/>
              <a:ea typeface="宋体" panose="02010600030101010101" pitchFamily="2" charset="-122"/>
            </a:endParaRPr>
          </a:p>
        </p:txBody>
      </p:sp>
      <p:sp>
        <p:nvSpPr>
          <p:cNvPr id="15363" name="Rectangle 4"/>
          <p:cNvSpPr/>
          <p:nvPr/>
        </p:nvSpPr>
        <p:spPr>
          <a:xfrm>
            <a:off x="2716213" y="471488"/>
            <a:ext cx="2530475" cy="579437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r>
              <a:rPr lang="en-US" altLang="zh-CN" sz="3200" b="1" dirty="0">
                <a:solidFill>
                  <a:srgbClr val="FF3300"/>
                </a:solidFill>
                <a:latin typeface="Times New Roman" panose="02020503050405090304" pitchFamily="18" charset="0"/>
                <a:ea typeface="宋体" panose="02010600030101010101" pitchFamily="2" charset="-122"/>
              </a:rPr>
              <a:t>Arrangement</a:t>
            </a:r>
            <a:endParaRPr lang="en-US" altLang="zh-CN" sz="3200" b="1" dirty="0">
              <a:solidFill>
                <a:srgbClr val="FF3300"/>
              </a:solidFill>
              <a:latin typeface="Times New Roman" panose="02020503050405090304" pitchFamily="18" charset="0"/>
              <a:ea typeface="宋体" panose="02010600030101010101" pitchFamily="2" charset="-122"/>
            </a:endParaRPr>
          </a:p>
        </p:txBody>
      </p:sp>
      <p:sp>
        <p:nvSpPr>
          <p:cNvPr id="16388" name="文本框 1"/>
          <p:cNvSpPr txBox="1"/>
          <p:nvPr/>
        </p:nvSpPr>
        <p:spPr>
          <a:xfrm>
            <a:off x="708025" y="4858068"/>
            <a:ext cx="7673975" cy="5842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en-US" altLang="zh-CN" sz="3200" b="1">
                <a:latin typeface="Times New Roman" panose="02020503050405090304" pitchFamily="18" charset="0"/>
                <a:ea typeface="宋体" panose="02010600030101010101" pitchFamily="2" charset="-122"/>
              </a:rPr>
              <a:t>Mooc Login nickname</a:t>
            </a:r>
            <a:r>
              <a:rPr lang="zh-CN" altLang="en-US" sz="3200" b="1">
                <a:latin typeface="Times New Roman" panose="02020503050405090304" pitchFamily="18" charset="0"/>
                <a:ea typeface="宋体" panose="02010600030101010101" pitchFamily="2" charset="-122"/>
              </a:rPr>
              <a:t>：</a:t>
            </a:r>
            <a:r>
              <a:rPr lang="en-US" altLang="zh-CN" sz="3200" b="1">
                <a:latin typeface="Times New Roman" panose="02020503050405090304" pitchFamily="18" charset="0"/>
                <a:ea typeface="宋体" panose="02010600030101010101" pitchFamily="2" charset="-122"/>
              </a:rPr>
              <a:t>number_name</a:t>
            </a:r>
            <a:endParaRPr lang="zh-CN" altLang="en-US" sz="3200" b="1">
              <a:latin typeface="Times New Roman" panose="0202050305040509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3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3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3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3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86" grpId="0"/>
      <p:bldP spid="1638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6385" name="Rectangle 3"/>
          <p:cNvSpPr/>
          <p:nvPr/>
        </p:nvSpPr>
        <p:spPr>
          <a:xfrm>
            <a:off x="247968" y="1242060"/>
            <a:ext cx="8331200" cy="22453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marL="514350" indent="-514350">
              <a:buAutoNum type="arabicPeriod"/>
            </a:pPr>
            <a:r>
              <a:rPr lang="en-US" altLang="zh-CN" sz="2800" b="1" dirty="0">
                <a:sym typeface="+mn-ea"/>
              </a:rPr>
              <a:t>MOOC grade:10%</a:t>
            </a:r>
            <a:endParaRPr lang="en-US" altLang="zh-CN" sz="2800" b="1" dirty="0">
              <a:sym typeface="+mn-ea"/>
            </a:endParaRPr>
          </a:p>
          <a:p>
            <a:endParaRPr lang="en-US" altLang="zh-CN" sz="2800" b="1" dirty="0">
              <a:latin typeface="Times New Roman" panose="02020503050405090304" pitchFamily="18" charset="0"/>
              <a:ea typeface="宋体" panose="02010600030101010101" pitchFamily="2" charset="-122"/>
            </a:endParaRPr>
          </a:p>
          <a:p>
            <a:pPr marL="514350" indent="-514350">
              <a:buAutoNum type="arabicPeriod"/>
            </a:pPr>
            <a:r>
              <a:rPr lang="en-US" altLang="zh-CN" sz="2800" b="1" dirty="0">
                <a:latin typeface="Times New Roman" panose="02020503050405090304" pitchFamily="18" charset="0"/>
                <a:ea typeface="宋体" panose="02010600030101010101" pitchFamily="2" charset="-122"/>
              </a:rPr>
              <a:t>Course projects 20%</a:t>
            </a:r>
            <a:endParaRPr lang="en-US" altLang="zh-CN" sz="2800" b="1" dirty="0">
              <a:latin typeface="Times New Roman" panose="02020503050405090304" pitchFamily="18" charset="0"/>
              <a:ea typeface="宋体" panose="02010600030101010101" pitchFamily="2" charset="-122"/>
            </a:endParaRPr>
          </a:p>
          <a:p>
            <a:endParaRPr lang="en-US" altLang="zh-CN" sz="2800" b="1" dirty="0">
              <a:latin typeface="Times New Roman" panose="02020503050405090304" pitchFamily="18" charset="0"/>
              <a:ea typeface="宋体" panose="02010600030101010101" pitchFamily="2" charset="-122"/>
            </a:endParaRPr>
          </a:p>
          <a:p>
            <a:r>
              <a:rPr lang="en-US" altLang="zh-CN" sz="2800" b="1" dirty="0">
                <a:latin typeface="Times New Roman" panose="02020503050405090304" pitchFamily="18" charset="0"/>
                <a:ea typeface="宋体" panose="02010600030101010101" pitchFamily="2" charset="-122"/>
              </a:rPr>
              <a:t>2.   </a:t>
            </a:r>
            <a:r>
              <a:rPr lang="en-US" altLang="zh-CN" sz="2800" b="1" dirty="0">
                <a:sym typeface="+mn-ea"/>
              </a:rPr>
              <a:t>Course projects:15%</a:t>
            </a:r>
            <a:endParaRPr lang="en-US" altLang="zh-CN" sz="2800" b="1" dirty="0">
              <a:latin typeface="Times New Roman" panose="02020503050405090304" pitchFamily="18" charset="0"/>
              <a:ea typeface="宋体" panose="02010600030101010101" pitchFamily="2" charset="-122"/>
            </a:endParaRPr>
          </a:p>
        </p:txBody>
      </p:sp>
      <p:sp>
        <p:nvSpPr>
          <p:cNvPr id="17413" name="文本框 2"/>
          <p:cNvSpPr txBox="1">
            <a:spLocks noChangeArrowheads="1"/>
          </p:cNvSpPr>
          <p:nvPr/>
        </p:nvSpPr>
        <p:spPr bwMode="auto">
          <a:xfrm>
            <a:off x="248285" y="3487103"/>
            <a:ext cx="8054975" cy="1814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503050405090304" pitchFamily="18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Times New Roman" panose="02020503050405090304" pitchFamily="18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Times New Roman" panose="02020503050405090304" pitchFamily="18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Times New Roman" panose="02020503050405090304" pitchFamily="18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Times New Roman" panose="02020503050405090304" pitchFamily="18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Times New Roman" panose="02020503050405090304" pitchFamily="18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Times New Roman" panose="02020503050405090304" pitchFamily="18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Times New Roman" panose="02020503050405090304" pitchFamily="18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Times New Roman" panose="02020503050405090304" pitchFamily="18" charset="0"/>
                <a:ea typeface="宋体" panose="02010600030101010101" pitchFamily="2" charset="-122"/>
              </a:defRPr>
            </a:lvl9pPr>
          </a:lstStyle>
          <a:p>
            <a:pPr marR="0" lvl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defRPr/>
            </a:pPr>
            <a:endParaRPr kumimoji="0" lang="en-US" altLang="zh-CN" sz="2800" b="1" i="0" u="none" strike="noStrike" kern="1200" cap="none" spc="0" normalizeH="0" baseline="0" dirty="0">
              <a:latin typeface="Times New Roman" panose="02020503050405090304" pitchFamily="18" charset="0"/>
              <a:ea typeface="宋体" panose="02010600030101010101" pitchFamily="2" charset="-122"/>
              <a:cs typeface="+mn-cs"/>
            </a:endParaRPr>
          </a:p>
          <a:p>
            <a:pPr marR="0" lvl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defRPr/>
            </a:pPr>
            <a:r>
              <a:rPr kumimoji="0" lang="en-US" altLang="zh-CN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503050405090304" pitchFamily="18" charset="0"/>
                <a:ea typeface="宋体" panose="02010600030101010101" pitchFamily="2" charset="-122"/>
                <a:cs typeface="+mn-cs"/>
              </a:rPr>
              <a:t>3. Mid-term exam</a:t>
            </a:r>
            <a:r>
              <a:rPr kumimoji="0" lang="en-US" altLang="zh-CN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503050405090304" pitchFamily="18" charset="0"/>
                <a:ea typeface="宋体" panose="02010600030101010101" pitchFamily="2" charset="-122"/>
                <a:cs typeface="+mn-cs"/>
              </a:rPr>
              <a:t>(120 mins):35%</a:t>
            </a:r>
            <a:endParaRPr kumimoji="0" lang="en-US" altLang="zh-CN" sz="2800" b="1" i="0" u="none" strike="noStrike" kern="120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503050405090304" pitchFamily="18" charset="0"/>
              <a:ea typeface="宋体" panose="02010600030101010101" pitchFamily="2" charset="-122"/>
              <a:cs typeface="+mn-cs"/>
            </a:endParaRPr>
          </a:p>
          <a:p>
            <a:pPr marR="0" lvl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defRPr/>
            </a:pPr>
            <a:r>
              <a:rPr kumimoji="0" lang="en-US" altLang="zh-CN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503050405090304" pitchFamily="18" charset="0"/>
                <a:ea typeface="宋体" panose="02010600030101010101" pitchFamily="2" charset="-122"/>
                <a:cs typeface="+mn-cs"/>
              </a:rPr>
              <a:t>4. Final exam</a:t>
            </a:r>
            <a:r>
              <a:rPr kumimoji="0" lang="en-US" altLang="zh-CN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503050405090304" pitchFamily="18" charset="0"/>
                <a:ea typeface="宋体" panose="02010600030101010101" pitchFamily="2" charset="-122"/>
                <a:cs typeface="+mn-cs"/>
              </a:rPr>
              <a:t> (120 mins):40%</a:t>
            </a:r>
            <a:endParaRPr kumimoji="0" lang="en-US" altLang="zh-CN" sz="2800" b="1" i="0" u="none" strike="noStrike" kern="1200" cap="none" spc="0" normalizeH="0" baseline="0" noProof="0" dirty="0" smtClean="0">
              <a:ln>
                <a:noFill/>
              </a:ln>
              <a:solidFill>
                <a:srgbClr val="06070E"/>
              </a:solidFill>
              <a:effectLst/>
              <a:uLnTx/>
              <a:uFillTx/>
              <a:latin typeface="Times New Roman" panose="02020503050405090304" pitchFamily="18" charset="0"/>
              <a:ea typeface="宋体" panose="02010600030101010101" pitchFamily="2" charset="-122"/>
              <a:cs typeface="+mn-cs"/>
            </a:endParaRPr>
          </a:p>
          <a:p>
            <a:pPr marR="0" lvl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defRPr/>
            </a:pPr>
            <a:endParaRPr kumimoji="0" lang="en-US" altLang="zh-CN" sz="2800" b="1" i="0" u="none" strike="noStrike" kern="1200" cap="none" spc="0" normalizeH="0" baseline="0" noProof="0" dirty="0" smtClean="0">
              <a:ln>
                <a:noFill/>
              </a:ln>
              <a:solidFill>
                <a:srgbClr val="06070E"/>
              </a:solidFill>
              <a:effectLst/>
              <a:uLnTx/>
              <a:uFillTx/>
              <a:latin typeface="Times New Roman" panose="0202050305040509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6387" name="Rectangle 4"/>
          <p:cNvSpPr/>
          <p:nvPr/>
        </p:nvSpPr>
        <p:spPr>
          <a:xfrm>
            <a:off x="3227388" y="279400"/>
            <a:ext cx="1920875" cy="646113"/>
          </a:xfrm>
          <a:prstGeom prst="rect">
            <a:avLst/>
          </a:prstGeom>
          <a:noFill/>
          <a:ln w="9525">
            <a:noFill/>
          </a:ln>
        </p:spPr>
        <p:txBody>
          <a:bodyPr anchor="ctr">
            <a:spAutoFit/>
          </a:bodyPr>
          <a:p>
            <a:r>
              <a:rPr lang="en-US" altLang="zh-CN" sz="3600" b="1" dirty="0">
                <a:solidFill>
                  <a:srgbClr val="FF3300"/>
                </a:solidFill>
                <a:latin typeface="Times New Roman" panose="02020503050405090304" pitchFamily="18" charset="0"/>
                <a:ea typeface="宋体" panose="02010600030101010101" pitchFamily="2" charset="-122"/>
              </a:rPr>
              <a:t>Grading</a:t>
            </a:r>
            <a:endParaRPr lang="en-US" altLang="zh-CN" sz="3600" b="1" dirty="0">
              <a:latin typeface="Times New Roman" panose="02020503050405090304" pitchFamily="18" charset="0"/>
              <a:ea typeface="宋体" panose="0201060003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842770"/>
            <a:ext cx="9144000" cy="104330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8433" name="Rectangle 10"/>
          <p:cNvSpPr/>
          <p:nvPr/>
        </p:nvSpPr>
        <p:spPr>
          <a:xfrm>
            <a:off x="2627313" y="423863"/>
            <a:ext cx="4032250" cy="538162"/>
          </a:xfrm>
          <a:prstGeom prst="rect">
            <a:avLst/>
          </a:prstGeom>
          <a:noFill/>
          <a:ln w="9525">
            <a:noFill/>
          </a:ln>
        </p:spPr>
        <p:txBody>
          <a:bodyPr anchor="t"/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</a:pPr>
            <a:r>
              <a:rPr lang="en-US" altLang="zh-CN" sz="3200" b="1" dirty="0">
                <a:solidFill>
                  <a:srgbClr val="FF3300"/>
                </a:solidFill>
                <a:latin typeface="Times New Roman" panose="02020503050405090304" pitchFamily="18" charset="0"/>
                <a:ea typeface="宋体" panose="02010600030101010101" pitchFamily="2" charset="-122"/>
              </a:rPr>
              <a:t>Contents of Mooc</a:t>
            </a:r>
            <a:endParaRPr lang="en-US" altLang="zh-CN" sz="3200" b="1" dirty="0">
              <a:solidFill>
                <a:srgbClr val="FF3300"/>
              </a:solidFill>
              <a:latin typeface="Times New Roman" panose="0202050305040509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16" name="表格 15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471805" y="1171575"/>
          <a:ext cx="7599680" cy="51936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41645"/>
                <a:gridCol w="2058035"/>
              </a:tblGrid>
              <a:tr h="377825">
                <a:tc>
                  <a:txBody>
                    <a:bodyPr/>
                    <a:lstStyle/>
                    <a:p>
                      <a:r>
                        <a:rPr lang="en-US" altLang="zh-CN" sz="1800" dirty="0" err="1" smtClean="0"/>
                        <a:t>Mooc</a:t>
                      </a:r>
                      <a:r>
                        <a:rPr lang="en-US" altLang="zh-CN" sz="1800" dirty="0" smtClean="0"/>
                        <a:t> videos</a:t>
                      </a:r>
                      <a:endParaRPr lang="zh-CN" altLang="en-US" sz="1800" dirty="0"/>
                    </a:p>
                  </a:txBody>
                  <a:tcPr marL="91436" marR="91436" marT="45728" marB="45728"/>
                </a:tc>
                <a:tc>
                  <a:txBody>
                    <a:bodyPr/>
                    <a:lstStyle/>
                    <a:p>
                      <a:r>
                        <a:rPr lang="en-US" altLang="zh-CN" sz="1800" dirty="0" smtClean="0"/>
                        <a:t>Book chapters</a:t>
                      </a:r>
                      <a:endParaRPr lang="zh-CN" altLang="en-US" sz="1800" dirty="0"/>
                    </a:p>
                  </a:txBody>
                  <a:tcPr marL="91436" marR="91436" marT="45728" marB="45728"/>
                </a:tc>
              </a:tr>
              <a:tr h="377825">
                <a:tc>
                  <a:txBody>
                    <a:bodyPr/>
                    <a:lstStyle/>
                    <a:p>
                      <a:r>
                        <a:rPr lang="en-GB" altLang="zh-CN" dirty="0" smtClean="0">
                          <a:solidFill>
                            <a:schemeClr val="accent2"/>
                          </a:solidFill>
                        </a:rPr>
                        <a:t>Week</a:t>
                      </a:r>
                      <a:r>
                        <a:rPr lang="en-US" altLang="en-GB" dirty="0" smtClean="0">
                          <a:solidFill>
                            <a:schemeClr val="accent2"/>
                          </a:solidFill>
                        </a:rPr>
                        <a:t>1</a:t>
                      </a:r>
                      <a:r>
                        <a:rPr lang="en-GB" altLang="zh-CN" dirty="0" smtClean="0"/>
                        <a:t>: DSP-introduction and MATLAB </a:t>
                      </a:r>
                      <a:r>
                        <a:rPr lang="en-US" altLang="en-GB" sz="1800" dirty="0" smtClean="0">
                          <a:sym typeface="+mn-ea"/>
                        </a:rPr>
                        <a:t>2</a:t>
                      </a:r>
                      <a:r>
                        <a:rPr lang="en-GB" altLang="zh-CN" sz="1800" dirty="0" smtClean="0">
                          <a:sym typeface="+mn-ea"/>
                        </a:rPr>
                        <a:t>videos</a:t>
                      </a:r>
                      <a:endParaRPr lang="zh-CN" altLang="en-US" dirty="0"/>
                    </a:p>
                  </a:txBody>
                  <a:tcPr marL="91436" marR="91436" marT="45728" marB="45728"/>
                </a:tc>
                <a:tc>
                  <a:txBody>
                    <a:bodyPr/>
                    <a:lstStyle/>
                    <a:p>
                      <a:r>
                        <a:rPr lang="en-US" altLang="zh-CN" sz="1800" dirty="0" smtClean="0"/>
                        <a:t>Ch1</a:t>
                      </a:r>
                      <a:endParaRPr lang="zh-CN" altLang="en-US" sz="1800" dirty="0"/>
                    </a:p>
                  </a:txBody>
                  <a:tcPr marL="91436" marR="91436" marT="45728" marB="45728"/>
                </a:tc>
              </a:tr>
              <a:tr h="377825">
                <a:tc>
                  <a:txBody>
                    <a:bodyPr/>
                    <a:lstStyle/>
                    <a:p>
                      <a:r>
                        <a:rPr lang="en-GB" altLang="zh-CN" sz="1800" kern="1200" dirty="0" smtClean="0">
                          <a:solidFill>
                            <a:schemeClr val="accent2"/>
                          </a:solidFill>
                          <a:latin typeface="+mn-lt"/>
                          <a:ea typeface="+mn-ea"/>
                          <a:cs typeface="+mn-cs"/>
                        </a:rPr>
                        <a:t>Week</a:t>
                      </a:r>
                      <a:r>
                        <a:rPr lang="en-US" altLang="en-GB" sz="1800" kern="1200" dirty="0" smtClean="0">
                          <a:solidFill>
                            <a:schemeClr val="accent2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en-GB" altLang="zh-CN" dirty="0" smtClean="0"/>
                        <a:t>: </a:t>
                      </a:r>
                      <a:r>
                        <a:rPr lang="en-US" altLang="zh-CN" dirty="0" smtClean="0"/>
                        <a:t>Digital Processing of Continuous Signals-2</a:t>
                      </a:r>
                      <a:endParaRPr lang="zh-CN" altLang="en-US" dirty="0"/>
                    </a:p>
                  </a:txBody>
                  <a:tcPr marL="91436" marR="91436" marT="45728" marB="45728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800" dirty="0" smtClean="0"/>
                        <a:t>Ch2</a:t>
                      </a:r>
                      <a:endParaRPr lang="zh-CN" altLang="en-US" sz="1800" dirty="0" smtClean="0"/>
                    </a:p>
                  </a:txBody>
                  <a:tcPr marL="91436" marR="91436" marT="45728" marB="45728"/>
                </a:tc>
              </a:tr>
              <a:tr h="37719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dirty="0" smtClean="0"/>
                        <a:t>    Digital Processing of Continuous Signals-1&amp;3</a:t>
                      </a:r>
                      <a:endParaRPr lang="zh-CN" altLang="en-US" dirty="0"/>
                    </a:p>
                  </a:txBody>
                  <a:tcPr marL="91436" marR="91436" marT="45728" marB="45728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800" dirty="0" smtClean="0"/>
                        <a:t>Ch3.8</a:t>
                      </a:r>
                      <a:endParaRPr lang="zh-CN" altLang="en-US" sz="1800" dirty="0" smtClean="0"/>
                    </a:p>
                  </a:txBody>
                  <a:tcPr marL="91436" marR="91436" marT="45728" marB="45728"/>
                </a:tc>
              </a:tr>
              <a:tr h="37782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dirty="0" smtClean="0"/>
                        <a:t>    Digital Processing of Continuous Signals-4</a:t>
                      </a:r>
                      <a:endParaRPr lang="zh-CN" altLang="en-US" dirty="0"/>
                    </a:p>
                  </a:txBody>
                  <a:tcPr marL="91436" marR="91436" marT="45728" marB="45728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800" dirty="0" smtClean="0"/>
                        <a:t>Ch12</a:t>
                      </a:r>
                      <a:endParaRPr lang="zh-CN" altLang="en-US" sz="1800" dirty="0" smtClean="0"/>
                    </a:p>
                  </a:txBody>
                  <a:tcPr marL="91436" marR="91436" marT="45728" marB="45728"/>
                </a:tc>
              </a:tr>
              <a:tr h="37782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GB" altLang="zh-CN" sz="1800" kern="1200" dirty="0" smtClean="0">
                          <a:solidFill>
                            <a:schemeClr val="accent2"/>
                          </a:solidFill>
                          <a:latin typeface="+mn-lt"/>
                          <a:ea typeface="+mn-ea"/>
                          <a:cs typeface="+mn-cs"/>
                        </a:rPr>
                        <a:t>Week</a:t>
                      </a:r>
                      <a:r>
                        <a:rPr lang="en-US" altLang="en-GB" sz="1800" kern="1200" dirty="0" smtClean="0">
                          <a:solidFill>
                            <a:schemeClr val="accent2"/>
                          </a:solidFill>
                          <a:latin typeface="+mn-lt"/>
                          <a:ea typeface="+mn-ea"/>
                          <a:cs typeface="+mn-cs"/>
                        </a:rPr>
                        <a:t>3-4</a:t>
                      </a:r>
                      <a:r>
                        <a:rPr lang="en-GB" altLang="zh-CN" dirty="0" smtClean="0"/>
                        <a:t>: </a:t>
                      </a:r>
                      <a:r>
                        <a:rPr lang="en-US" altLang="zh-CN" dirty="0" smtClean="0"/>
                        <a:t>DTFT </a:t>
                      </a:r>
                      <a:r>
                        <a:rPr lang="en-GB" altLang="zh-CN" dirty="0" smtClean="0"/>
                        <a:t>5videos</a:t>
                      </a:r>
                      <a:endParaRPr lang="zh-CN" altLang="en-US" dirty="0"/>
                    </a:p>
                  </a:txBody>
                  <a:tcPr marL="91436" marR="91436" marT="45728" marB="45728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800" dirty="0" smtClean="0"/>
                        <a:t>Ch3.1-3.6</a:t>
                      </a:r>
                      <a:endParaRPr lang="zh-CN" altLang="en-US" sz="1800" dirty="0" smtClean="0"/>
                    </a:p>
                  </a:txBody>
                  <a:tcPr marL="91436" marR="91436" marT="45728" marB="45728"/>
                </a:tc>
              </a:tr>
              <a:tr h="377825">
                <a:tc>
                  <a:txBody>
                    <a:bodyPr/>
                    <a:lstStyle/>
                    <a:p>
                      <a:r>
                        <a:rPr lang="en-GB" altLang="zh-CN" sz="1800" kern="1200" dirty="0" smtClean="0">
                          <a:solidFill>
                            <a:schemeClr val="accent2"/>
                          </a:solidFill>
                          <a:latin typeface="+mn-lt"/>
                          <a:ea typeface="+mn-ea"/>
                          <a:cs typeface="+mn-cs"/>
                        </a:rPr>
                        <a:t>Week</a:t>
                      </a:r>
                      <a:r>
                        <a:rPr lang="en-US" altLang="en-GB" sz="1800" kern="1200" dirty="0" smtClean="0">
                          <a:solidFill>
                            <a:schemeClr val="accent2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r>
                        <a:rPr lang="en-GB" altLang="zh-CN" dirty="0" smtClean="0"/>
                        <a:t>: Discrete Time System 4videos</a:t>
                      </a:r>
                      <a:endParaRPr lang="zh-CN" altLang="en-US" dirty="0"/>
                    </a:p>
                  </a:txBody>
                  <a:tcPr marL="91436" marR="91436" marT="45728" marB="45728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800" dirty="0" smtClean="0"/>
                        <a:t>Ch4</a:t>
                      </a:r>
                      <a:endParaRPr lang="zh-CN" altLang="en-US" sz="1800" dirty="0" smtClean="0"/>
                    </a:p>
                  </a:txBody>
                  <a:tcPr marL="91436" marR="91436" marT="45728" marB="45728"/>
                </a:tc>
              </a:tr>
              <a:tr h="37782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GB" altLang="zh-CN" sz="1800" kern="1200" dirty="0" smtClean="0">
                          <a:solidFill>
                            <a:schemeClr val="accent2"/>
                          </a:solidFill>
                          <a:latin typeface="+mn-lt"/>
                          <a:ea typeface="+mn-ea"/>
                          <a:cs typeface="+mn-cs"/>
                        </a:rPr>
                        <a:t>Week</a:t>
                      </a:r>
                      <a:r>
                        <a:rPr lang="en-US" altLang="en-GB" sz="1800" kern="1200" dirty="0" smtClean="0">
                          <a:solidFill>
                            <a:schemeClr val="accent2"/>
                          </a:solidFill>
                          <a:latin typeface="+mn-lt"/>
                          <a:ea typeface="+mn-ea"/>
                          <a:cs typeface="+mn-cs"/>
                        </a:rPr>
                        <a:t>6-7</a:t>
                      </a:r>
                      <a:r>
                        <a:rPr lang="en-GB" altLang="zh-CN" sz="1800" kern="1200" dirty="0" smtClean="0">
                          <a:solidFill>
                            <a:schemeClr val="accent2"/>
                          </a:solidFill>
                          <a:latin typeface="+mn-lt"/>
                          <a:ea typeface="+mn-ea"/>
                          <a:cs typeface="+mn-cs"/>
                        </a:rPr>
                        <a:t>:</a:t>
                      </a:r>
                      <a:r>
                        <a:rPr lang="en-GB" altLang="zh-CN" sz="1800" kern="1200" baseline="0" dirty="0" smtClean="0">
                          <a:solidFill>
                            <a:schemeClr val="accent2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dirty="0" smtClean="0"/>
                        <a:t>DFT </a:t>
                      </a:r>
                      <a:r>
                        <a:rPr lang="en-GB" altLang="zh-CN" dirty="0" smtClean="0"/>
                        <a:t>4videos</a:t>
                      </a:r>
                      <a:r>
                        <a:rPr lang="en-US" altLang="en-GB" dirty="0" smtClean="0"/>
                        <a:t>&amp;</a:t>
                      </a:r>
                      <a:r>
                        <a:rPr lang="en-US" altLang="zh-CN" sz="1800" dirty="0">
                          <a:sym typeface="+mn-ea"/>
                        </a:rPr>
                        <a:t>FFT 2video</a:t>
                      </a:r>
                      <a:endParaRPr lang="en-US" altLang="en-GB" dirty="0" smtClean="0"/>
                    </a:p>
                  </a:txBody>
                  <a:tcPr marL="91436" marR="91436" marT="45728" marB="45728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800" dirty="0" smtClean="0"/>
                        <a:t>Ch5&amp;</a:t>
                      </a:r>
                      <a:r>
                        <a:rPr lang="en-US" altLang="zh-CN" sz="1800" dirty="0" smtClean="0">
                          <a:sym typeface="+mn-ea"/>
                        </a:rPr>
                        <a:t>Ch11</a:t>
                      </a:r>
                      <a:endParaRPr lang="en-US" altLang="zh-CN" sz="1800" dirty="0" smtClean="0">
                        <a:sym typeface="+mn-ea"/>
                      </a:endParaRPr>
                    </a:p>
                  </a:txBody>
                  <a:tcPr marL="91436" marR="91436" marT="45728" marB="45728"/>
                </a:tc>
              </a:tr>
              <a:tr h="377825">
                <a:tc>
                  <a:txBody>
                    <a:bodyPr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GB" altLang="zh-CN" dirty="0" smtClean="0">
                          <a:solidFill>
                            <a:schemeClr val="accent2"/>
                          </a:solidFill>
                        </a:rPr>
                        <a:t>Week</a:t>
                      </a:r>
                      <a:r>
                        <a:rPr lang="en-US" dirty="0" smtClean="0">
                          <a:solidFill>
                            <a:schemeClr val="accent2"/>
                          </a:solidFill>
                        </a:rPr>
                        <a:t>8</a:t>
                      </a:r>
                      <a:r>
                        <a:rPr lang="zh-CN" altLang="en-US" dirty="0"/>
                        <a:t>：</a:t>
                      </a:r>
                      <a:r>
                        <a:rPr lang="en-US" altLang="zh-CN" sz="1800" dirty="0" smtClean="0">
                          <a:sym typeface="+mn-ea"/>
                        </a:rPr>
                        <a:t>ZT and IZT </a:t>
                      </a:r>
                      <a:r>
                        <a:rPr lang="en-GB" altLang="zh-CN" sz="1800" dirty="0" smtClean="0">
                          <a:sym typeface="+mn-ea"/>
                        </a:rPr>
                        <a:t>5videos</a:t>
                      </a:r>
                      <a:r>
                        <a:rPr lang="en-US" altLang="zh-CN" dirty="0"/>
                        <a:t> </a:t>
                      </a:r>
                      <a:endParaRPr lang="en-US" altLang="zh-CN" dirty="0"/>
                    </a:p>
                  </a:txBody>
                  <a:tcPr marL="91436" marR="91436" marT="45728" marB="45728"/>
                </a:tc>
                <a:tc>
                  <a:txBody>
                    <a:bodyPr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800" dirty="0" smtClean="0">
                          <a:sym typeface="+mn-ea"/>
                        </a:rPr>
                        <a:t>Ch6</a:t>
                      </a:r>
                      <a:endParaRPr lang="en-US" altLang="zh-CN" sz="1800" dirty="0" smtClean="0">
                        <a:sym typeface="+mn-ea"/>
                      </a:endParaRPr>
                    </a:p>
                  </a:txBody>
                  <a:tcPr marL="91436" marR="91436" marT="45728" marB="45728"/>
                </a:tc>
              </a:tr>
              <a:tr h="6604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GB" altLang="zh-CN" sz="1800" kern="1200" dirty="0" smtClean="0">
                          <a:solidFill>
                            <a:schemeClr val="accent2"/>
                          </a:solidFill>
                          <a:latin typeface="+mn-lt"/>
                          <a:ea typeface="+mn-ea"/>
                          <a:cs typeface="+mn-cs"/>
                        </a:rPr>
                        <a:t>Week</a:t>
                      </a:r>
                      <a:r>
                        <a:rPr lang="en-US" altLang="en-GB" sz="1800" kern="1200" dirty="0" smtClean="0">
                          <a:solidFill>
                            <a:schemeClr val="accent2"/>
                          </a:solidFill>
                          <a:latin typeface="+mn-lt"/>
                          <a:ea typeface="+mn-ea"/>
                          <a:cs typeface="+mn-cs"/>
                        </a:rPr>
                        <a:t>9-10</a:t>
                      </a:r>
                      <a:r>
                        <a:rPr lang="en-GB" altLang="zh-CN" sz="1800" kern="1200" dirty="0" smtClean="0">
                          <a:solidFill>
                            <a:schemeClr val="accent2"/>
                          </a:solidFill>
                          <a:latin typeface="+mn-lt"/>
                          <a:ea typeface="+mn-ea"/>
                          <a:cs typeface="+mn-cs"/>
                        </a:rPr>
                        <a:t>:</a:t>
                      </a:r>
                      <a:r>
                        <a:rPr lang="en-US" altLang="en-GB" sz="1800" dirty="0" smtClean="0">
                          <a:solidFill>
                            <a:schemeClr val="tx1"/>
                          </a:solidFill>
                          <a:sym typeface="+mn-ea"/>
                        </a:rPr>
                        <a:t>LTI Discrete-Time System in the </a:t>
                      </a:r>
                      <a:r>
                        <a:rPr lang="en-GB" altLang="zh-CN" sz="1800" dirty="0" smtClean="0">
                          <a:solidFill>
                            <a:schemeClr val="tx1"/>
                          </a:solidFill>
                          <a:sym typeface="+mn-ea"/>
                        </a:rPr>
                        <a:t>Transf</a:t>
                      </a:r>
                      <a:r>
                        <a:rPr lang="en-US" altLang="en-GB" sz="1800" dirty="0" smtClean="0">
                          <a:solidFill>
                            <a:schemeClr val="tx1"/>
                          </a:solidFill>
                          <a:sym typeface="+mn-ea"/>
                        </a:rPr>
                        <a:t>orm Domain </a:t>
                      </a:r>
                      <a:r>
                        <a:rPr lang="en-US" altLang="en-GB" sz="1800" dirty="0" smtClean="0">
                          <a:solidFill>
                            <a:schemeClr val="accent2"/>
                          </a:solidFill>
                          <a:sym typeface="+mn-ea"/>
                        </a:rPr>
                        <a:t> </a:t>
                      </a:r>
                      <a:r>
                        <a:rPr lang="en-US" altLang="en-GB" sz="1800" dirty="0" smtClean="0">
                          <a:sym typeface="+mn-ea"/>
                        </a:rPr>
                        <a:t>5</a:t>
                      </a:r>
                      <a:r>
                        <a:rPr lang="en-GB" altLang="zh-CN" sz="1800" dirty="0" smtClean="0">
                          <a:sym typeface="+mn-ea"/>
                        </a:rPr>
                        <a:t>videos</a:t>
                      </a:r>
                      <a:endParaRPr lang="zh-CN" altLang="en-US" dirty="0"/>
                    </a:p>
                  </a:txBody>
                  <a:tcPr marL="91436" marR="91436" marT="45728" marB="45728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800" dirty="0" smtClean="0">
                          <a:sym typeface="+mn-ea"/>
                        </a:rPr>
                        <a:t>Ch7</a:t>
                      </a:r>
                      <a:endParaRPr lang="en-US" altLang="zh-CN" sz="1800" dirty="0" smtClean="0">
                        <a:sym typeface="+mn-ea"/>
                      </a:endParaRPr>
                    </a:p>
                  </a:txBody>
                  <a:tcPr marL="91436" marR="91436" marT="45728" marB="45728"/>
                </a:tc>
              </a:tr>
              <a:tr h="377825">
                <a:tc>
                  <a:txBody>
                    <a:bodyPr/>
                    <a:lstStyle/>
                    <a:p>
                      <a:r>
                        <a:rPr lang="en-GB" altLang="zh-CN" sz="1800" kern="1200" dirty="0" smtClean="0">
                          <a:solidFill>
                            <a:schemeClr val="accent2"/>
                          </a:solidFill>
                          <a:latin typeface="+mn-lt"/>
                          <a:ea typeface="+mn-ea"/>
                          <a:cs typeface="+mn-cs"/>
                        </a:rPr>
                        <a:t>Week</a:t>
                      </a:r>
                      <a:r>
                        <a:rPr lang="en-US" altLang="en-GB" sz="1800" kern="1200" dirty="0" smtClean="0">
                          <a:solidFill>
                            <a:schemeClr val="accent2"/>
                          </a:solidFill>
                          <a:latin typeface="+mn-lt"/>
                          <a:ea typeface="+mn-ea"/>
                          <a:cs typeface="+mn-cs"/>
                        </a:rPr>
                        <a:t>11</a:t>
                      </a:r>
                      <a:r>
                        <a:rPr lang="en-GB" altLang="zh-CN" sz="1800" kern="1200" dirty="0" smtClean="0">
                          <a:solidFill>
                            <a:schemeClr val="accent2"/>
                          </a:solidFill>
                          <a:latin typeface="+mn-lt"/>
                          <a:ea typeface="+mn-ea"/>
                          <a:cs typeface="+mn-cs"/>
                        </a:rPr>
                        <a:t>:</a:t>
                      </a:r>
                      <a:r>
                        <a:rPr lang="en-GB" altLang="zh-CN" sz="1800" kern="1200" baseline="0" dirty="0" smtClean="0">
                          <a:solidFill>
                            <a:schemeClr val="accent2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en-GB" sz="1800" dirty="0" smtClean="0">
                          <a:solidFill>
                            <a:schemeClr val="tx1"/>
                          </a:solidFill>
                          <a:sym typeface="+mn-ea"/>
                        </a:rPr>
                        <a:t>Digital</a:t>
                      </a:r>
                      <a:r>
                        <a:rPr lang="en-US" altLang="en-GB" sz="1800" dirty="0" smtClean="0">
                          <a:solidFill>
                            <a:schemeClr val="accent2"/>
                          </a:solidFill>
                          <a:sym typeface="+mn-ea"/>
                        </a:rPr>
                        <a:t> </a:t>
                      </a:r>
                      <a:r>
                        <a:rPr lang="en-GB" altLang="zh-CN" sz="1800" dirty="0" smtClean="0">
                          <a:sym typeface="+mn-ea"/>
                        </a:rPr>
                        <a:t>F</a:t>
                      </a:r>
                      <a:r>
                        <a:rPr lang="en-US" altLang="en-GB" sz="1800" dirty="0" smtClean="0">
                          <a:sym typeface="+mn-ea"/>
                        </a:rPr>
                        <a:t>ilter Structures</a:t>
                      </a:r>
                      <a:r>
                        <a:rPr lang="en-US" altLang="en-GB" sz="1800" dirty="0" smtClean="0">
                          <a:solidFill>
                            <a:schemeClr val="tx1"/>
                          </a:solidFill>
                          <a:sym typeface="+mn-ea"/>
                        </a:rPr>
                        <a:t> </a:t>
                      </a:r>
                      <a:r>
                        <a:rPr lang="en-US" altLang="en-GB" sz="1800" dirty="0" smtClean="0">
                          <a:solidFill>
                            <a:schemeClr val="accent2"/>
                          </a:solidFill>
                          <a:sym typeface="+mn-ea"/>
                        </a:rPr>
                        <a:t> </a:t>
                      </a:r>
                      <a:r>
                        <a:rPr lang="en-US" altLang="en-GB" sz="1800" dirty="0" smtClean="0">
                          <a:sym typeface="+mn-ea"/>
                        </a:rPr>
                        <a:t>2</a:t>
                      </a:r>
                      <a:r>
                        <a:rPr lang="en-GB" altLang="zh-CN" sz="1800" dirty="0" smtClean="0">
                          <a:sym typeface="+mn-ea"/>
                        </a:rPr>
                        <a:t>videos</a:t>
                      </a:r>
                      <a:endParaRPr lang="zh-CN" altLang="en-US" sz="1800" kern="1200" baseline="0" dirty="0" smtClean="0">
                        <a:solidFill>
                          <a:schemeClr val="accent2"/>
                        </a:solidFill>
                        <a:latin typeface="+mn-lt"/>
                        <a:ea typeface="+mn-ea"/>
                        <a:cs typeface="+mn-cs"/>
                        <a:sym typeface="+mn-ea"/>
                      </a:endParaRPr>
                    </a:p>
                  </a:txBody>
                  <a:tcPr marL="91436" marR="91436" marT="45728" marB="45728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800" dirty="0" smtClean="0">
                          <a:sym typeface="+mn-ea"/>
                        </a:rPr>
                        <a:t>Ch8</a:t>
                      </a:r>
                      <a:endParaRPr lang="en-US" altLang="zh-CN" sz="1800" dirty="0" smtClean="0">
                        <a:sym typeface="+mn-ea"/>
                      </a:endParaRPr>
                    </a:p>
                  </a:txBody>
                  <a:tcPr marL="91436" marR="91436" marT="45728" marB="45728"/>
                </a:tc>
              </a:tr>
              <a:tr h="377825">
                <a:tc>
                  <a:txBody>
                    <a:bodyPr/>
                    <a:p>
                      <a:pPr>
                        <a:buNone/>
                      </a:pPr>
                      <a:r>
                        <a:rPr lang="en-GB" altLang="zh-CN" sz="1800" dirty="0" smtClean="0">
                          <a:solidFill>
                            <a:schemeClr val="accent2"/>
                          </a:solidFill>
                          <a:sym typeface="+mn-ea"/>
                        </a:rPr>
                        <a:t>Week</a:t>
                      </a:r>
                      <a:r>
                        <a:rPr lang="en-US" altLang="en-GB" sz="1800" dirty="0" smtClean="0">
                          <a:solidFill>
                            <a:schemeClr val="accent2"/>
                          </a:solidFill>
                          <a:sym typeface="+mn-ea"/>
                        </a:rPr>
                        <a:t>12-13</a:t>
                      </a:r>
                      <a:r>
                        <a:rPr lang="en-GB" altLang="zh-CN" sz="1800" dirty="0" smtClean="0">
                          <a:solidFill>
                            <a:schemeClr val="accent2"/>
                          </a:solidFill>
                          <a:sym typeface="+mn-ea"/>
                        </a:rPr>
                        <a:t>: </a:t>
                      </a:r>
                      <a:r>
                        <a:rPr lang="en-GB" altLang="zh-CN" sz="1800" dirty="0" smtClean="0">
                          <a:sym typeface="+mn-ea"/>
                        </a:rPr>
                        <a:t>FDA tools</a:t>
                      </a:r>
                      <a:r>
                        <a:rPr lang="en-US" altLang="en-GB" sz="1800" dirty="0" smtClean="0">
                          <a:sym typeface="+mn-ea"/>
                        </a:rPr>
                        <a:t>&amp;filter design </a:t>
                      </a:r>
                      <a:r>
                        <a:rPr lang="en-US" altLang="en-GB" sz="1800" dirty="0" smtClean="0">
                          <a:solidFill>
                            <a:schemeClr val="tx1"/>
                          </a:solidFill>
                          <a:sym typeface="+mn-ea"/>
                        </a:rPr>
                        <a:t> </a:t>
                      </a:r>
                      <a:r>
                        <a:rPr lang="en-US" altLang="en-GB" sz="1800" dirty="0" smtClean="0">
                          <a:sym typeface="+mn-ea"/>
                        </a:rPr>
                        <a:t>7</a:t>
                      </a:r>
                      <a:r>
                        <a:rPr lang="en-GB" altLang="zh-CN" sz="1800" dirty="0" smtClean="0">
                          <a:sym typeface="+mn-ea"/>
                        </a:rPr>
                        <a:t>video</a:t>
                      </a:r>
                      <a:r>
                        <a:rPr lang="en-US" altLang="en-GB" sz="1800" dirty="0" smtClean="0">
                          <a:sym typeface="+mn-ea"/>
                        </a:rPr>
                        <a:t>s </a:t>
                      </a:r>
                      <a:endParaRPr lang="zh-CN" altLang="en-US" sz="1800" dirty="0" smtClean="0">
                        <a:sym typeface="+mn-ea"/>
                      </a:endParaRPr>
                    </a:p>
                  </a:txBody>
                  <a:tcPr marL="91436" marR="91436" marT="45728" marB="45728"/>
                </a:tc>
                <a:tc>
                  <a:txBody>
                    <a:bodyPr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800" dirty="0" smtClean="0">
                          <a:sym typeface="+mn-ea"/>
                        </a:rPr>
                        <a:t>Ch9-10</a:t>
                      </a:r>
                      <a:endParaRPr lang="en-US" altLang="zh-CN" sz="1800" dirty="0" smtClean="0">
                        <a:sym typeface="+mn-ea"/>
                      </a:endParaRPr>
                    </a:p>
                  </a:txBody>
                  <a:tcPr marL="91436" marR="91436" marT="45728" marB="45728"/>
                </a:tc>
              </a:tr>
              <a:tr h="377825">
                <a:tc>
                  <a:txBody>
                    <a:bodyPr/>
                    <a:lstStyle/>
                    <a:p>
                      <a:r>
                        <a:rPr lang="en-US" altLang="en-GB" dirty="0" smtClean="0"/>
                        <a:t>Final Examination begins from Week 15.</a:t>
                      </a:r>
                      <a:endParaRPr lang="en-US" altLang="en-GB" dirty="0" smtClean="0"/>
                    </a:p>
                  </a:txBody>
                  <a:tcPr marL="91436" marR="91436" marT="45728" marB="45728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sz="1800" dirty="0" smtClean="0"/>
                    </a:p>
                  </a:txBody>
                  <a:tcPr marL="91436" marR="91436" marT="45728" marB="45728"/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361" name="Rectangle 3"/>
          <p:cNvSpPr>
            <a:spLocks noGrp="1"/>
          </p:cNvSpPr>
          <p:nvPr>
            <p:ph type="body"/>
          </p:nvPr>
        </p:nvSpPr>
        <p:spPr>
          <a:xfrm>
            <a:off x="15875" y="1584325"/>
            <a:ext cx="8650288" cy="1871663"/>
          </a:xfrm>
        </p:spPr>
        <p:txBody>
          <a:bodyPr wrap="square" lIns="91440" tIns="45720" rIns="91440" bIns="45720" anchor="t"/>
          <a:p>
            <a:pPr marL="0" indent="0" eaLnBrk="1" hangingPunct="1">
              <a:buNone/>
            </a:pPr>
            <a:r>
              <a:rPr lang="en-US" altLang="zh-CN" dirty="0">
                <a:latin typeface="Times New Roman" panose="02020503050405090304" pitchFamily="18" charset="0"/>
              </a:rPr>
              <a:t>   1.The Tech. Fields Used DSP:  </a:t>
            </a:r>
            <a:endParaRPr lang="en-US" altLang="zh-CN" dirty="0">
              <a:latin typeface="Times New Roman" panose="02020503050405090304" pitchFamily="18" charset="0"/>
            </a:endParaRPr>
          </a:p>
          <a:p>
            <a:pPr marL="0" indent="0" eaLnBrk="1" hangingPunct="1">
              <a:buNone/>
            </a:pPr>
            <a:r>
              <a:rPr lang="en-US" altLang="zh-CN" dirty="0">
                <a:latin typeface="Times New Roman" panose="02020503050405090304" pitchFamily="18" charset="0"/>
              </a:rPr>
              <a:t>    Communication, Radio, Radar, Navigation, IT, etc</a:t>
            </a:r>
            <a:endParaRPr lang="en-US" altLang="zh-CN" dirty="0">
              <a:latin typeface="Times New Roman" panose="02020503050405090304" pitchFamily="18" charset="0"/>
            </a:endParaRPr>
          </a:p>
          <a:p>
            <a:pPr marL="0" indent="0" eaLnBrk="1" hangingPunct="1">
              <a:buNone/>
            </a:pPr>
            <a:r>
              <a:rPr lang="en-US" altLang="zh-CN" dirty="0">
                <a:latin typeface="Times New Roman" panose="02020503050405090304" pitchFamily="18" charset="0"/>
              </a:rPr>
              <a:t>   2.  The Correlated Course:</a:t>
            </a:r>
            <a:endParaRPr lang="en-US" altLang="zh-CN" dirty="0">
              <a:latin typeface="Times New Roman" panose="02020503050405090304" pitchFamily="18" charset="0"/>
            </a:endParaRPr>
          </a:p>
        </p:txBody>
      </p:sp>
      <p:sp>
        <p:nvSpPr>
          <p:cNvPr id="20482" name="Rectangle 7"/>
          <p:cNvSpPr>
            <a:spLocks noGrp="1"/>
          </p:cNvSpPr>
          <p:nvPr>
            <p:ph type="title"/>
          </p:nvPr>
        </p:nvSpPr>
        <p:spPr>
          <a:xfrm>
            <a:off x="2447925" y="293688"/>
            <a:ext cx="3787775" cy="603250"/>
          </a:xfrm>
        </p:spPr>
        <p:txBody>
          <a:bodyPr wrap="square" lIns="91440" tIns="45720" rIns="91440" bIns="45720" anchor="ctr"/>
          <a:p>
            <a:pPr eaLnBrk="1" hangingPunct="1"/>
            <a:r>
              <a:rPr lang="en-US" altLang="zh-CN" dirty="0">
                <a:solidFill>
                  <a:srgbClr val="FF3300"/>
                </a:solidFill>
                <a:latin typeface="Times New Roman" panose="02020503050405090304" pitchFamily="18" charset="0"/>
                <a:ea typeface="楷体_GB2312" pitchFamily="49" charset="-122"/>
              </a:rPr>
              <a:t>Foreword</a:t>
            </a:r>
            <a:endParaRPr lang="en-US" altLang="zh-CN" dirty="0">
              <a:solidFill>
                <a:srgbClr val="FF3300"/>
              </a:solidFill>
              <a:latin typeface="Times New Roman" panose="02020503050405090304" pitchFamily="18" charset="0"/>
              <a:ea typeface="楷体_GB2312" pitchFamily="49" charset="-122"/>
            </a:endParaRPr>
          </a:p>
        </p:txBody>
      </p:sp>
      <p:sp>
        <p:nvSpPr>
          <p:cNvPr id="20483" name="Rectangle 8"/>
          <p:cNvSpPr/>
          <p:nvPr/>
        </p:nvSpPr>
        <p:spPr>
          <a:xfrm>
            <a:off x="1828800" y="1127125"/>
            <a:ext cx="44069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en-US" altLang="zh-CN" sz="2400" b="1" dirty="0">
                <a:solidFill>
                  <a:schemeClr val="hlink"/>
                </a:solidFill>
                <a:latin typeface="Times New Roman" panose="02020503050405090304" pitchFamily="18" charset="0"/>
                <a:ea typeface="宋体" panose="02010600030101010101" pitchFamily="2" charset="-122"/>
              </a:rPr>
              <a:t>Characterization Of The Course</a:t>
            </a:r>
            <a:endParaRPr lang="en-US" altLang="zh-CN" sz="2400" b="1" dirty="0">
              <a:solidFill>
                <a:schemeClr val="hlink"/>
              </a:solidFill>
              <a:latin typeface="Times New Roman" panose="02020503050405090304" pitchFamily="18" charset="0"/>
              <a:ea typeface="宋体" panose="02010600030101010101" pitchFamily="2" charset="-122"/>
            </a:endParaRPr>
          </a:p>
        </p:txBody>
      </p:sp>
      <p:grpSp>
        <p:nvGrpSpPr>
          <p:cNvPr id="15364" name="Group 29"/>
          <p:cNvGrpSpPr/>
          <p:nvPr/>
        </p:nvGrpSpPr>
        <p:grpSpPr>
          <a:xfrm>
            <a:off x="179388" y="3559175"/>
            <a:ext cx="8785225" cy="1906588"/>
            <a:chOff x="113" y="1298"/>
            <a:chExt cx="5534" cy="1201"/>
          </a:xfrm>
        </p:grpSpPr>
        <p:sp>
          <p:nvSpPr>
            <p:cNvPr id="20485" name="Text Box 10"/>
            <p:cNvSpPr txBox="1"/>
            <p:nvPr/>
          </p:nvSpPr>
          <p:spPr>
            <a:xfrm>
              <a:off x="113" y="1344"/>
              <a:ext cx="2268" cy="294"/>
            </a:xfrm>
            <a:prstGeom prst="rect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2400" b="1" dirty="0">
                  <a:latin typeface="Times New Roman" panose="02020503050405090304" pitchFamily="18" charset="0"/>
                  <a:ea typeface="宋体" panose="02010600030101010101" pitchFamily="2" charset="-122"/>
                </a:rPr>
                <a:t>Signals And Systems</a:t>
              </a:r>
              <a:endParaRPr lang="en-US" altLang="zh-CN" sz="2400" b="1" dirty="0">
                <a:latin typeface="Times New Roman" panose="0202050305040509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0486" name="Text Box 11"/>
            <p:cNvSpPr txBox="1"/>
            <p:nvPr/>
          </p:nvSpPr>
          <p:spPr>
            <a:xfrm>
              <a:off x="431" y="1752"/>
              <a:ext cx="1950" cy="294"/>
            </a:xfrm>
            <a:prstGeom prst="rect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2400" b="1" dirty="0">
                  <a:latin typeface="Times New Roman" panose="02020503050405090304" pitchFamily="18" charset="0"/>
                  <a:ea typeface="宋体" panose="02010600030101010101" pitchFamily="2" charset="-122"/>
                </a:rPr>
                <a:t>Logic Circuit</a:t>
              </a:r>
              <a:endParaRPr lang="en-US" altLang="zh-CN" sz="2400" b="1" dirty="0">
                <a:latin typeface="Times New Roman" panose="0202050305040509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0487" name="Text Box 12"/>
            <p:cNvSpPr txBox="1"/>
            <p:nvPr/>
          </p:nvSpPr>
          <p:spPr>
            <a:xfrm>
              <a:off x="748" y="2205"/>
              <a:ext cx="1633" cy="294"/>
            </a:xfrm>
            <a:prstGeom prst="rect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2400" b="1" dirty="0">
                  <a:latin typeface="Times New Roman" panose="02020503050405090304" pitchFamily="18" charset="0"/>
                  <a:ea typeface="宋体" panose="02010600030101010101" pitchFamily="2" charset="-122"/>
                </a:rPr>
                <a:t>Programm</a:t>
              </a:r>
              <a:endParaRPr lang="en-US" altLang="zh-CN" sz="2400" b="1" dirty="0">
                <a:latin typeface="Times New Roman" panose="0202050305040509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0488" name="Text Box 14"/>
            <p:cNvSpPr txBox="1"/>
            <p:nvPr/>
          </p:nvSpPr>
          <p:spPr>
            <a:xfrm>
              <a:off x="3967" y="1298"/>
              <a:ext cx="1680" cy="294"/>
            </a:xfrm>
            <a:prstGeom prst="rect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2400" b="1" dirty="0">
                  <a:latin typeface="Times New Roman" panose="02020503050405090304" pitchFamily="18" charset="0"/>
                  <a:ea typeface="宋体" panose="02010600030101010101" pitchFamily="2" charset="-122"/>
                </a:rPr>
                <a:t>Tech. Of DSP</a:t>
              </a:r>
              <a:endParaRPr lang="en-US" altLang="zh-CN" sz="2400" b="1" dirty="0">
                <a:latin typeface="Times New Roman" panose="0202050305040509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0489" name="Text Box 15"/>
            <p:cNvSpPr txBox="1"/>
            <p:nvPr/>
          </p:nvSpPr>
          <p:spPr>
            <a:xfrm>
              <a:off x="2744" y="1706"/>
              <a:ext cx="862" cy="371"/>
            </a:xfrm>
            <a:prstGeom prst="rect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3200" b="1" dirty="0">
                  <a:latin typeface="Times New Roman" panose="02020503050405090304" pitchFamily="18" charset="0"/>
                  <a:ea typeface="宋体" panose="02010600030101010101" pitchFamily="2" charset="-122"/>
                </a:rPr>
                <a:t>DSP</a:t>
              </a:r>
              <a:endParaRPr lang="en-US" altLang="zh-CN" sz="3200" b="1" dirty="0">
                <a:latin typeface="Times New Roman" panose="0202050305040509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0490" name="Text Box 16"/>
            <p:cNvSpPr txBox="1"/>
            <p:nvPr/>
          </p:nvSpPr>
          <p:spPr>
            <a:xfrm>
              <a:off x="3967" y="1706"/>
              <a:ext cx="1680" cy="294"/>
            </a:xfrm>
            <a:prstGeom prst="rect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2400" b="1" dirty="0">
                  <a:latin typeface="Times New Roman" panose="02020503050405090304" pitchFamily="18" charset="0"/>
                  <a:ea typeface="宋体" panose="02010600030101010101" pitchFamily="2" charset="-122"/>
                </a:rPr>
                <a:t>Software Radio</a:t>
              </a:r>
              <a:endParaRPr lang="en-US" altLang="zh-CN" sz="2400" b="1" dirty="0">
                <a:latin typeface="Times New Roman" panose="0202050305040509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0491" name="Text Box 17"/>
            <p:cNvSpPr txBox="1"/>
            <p:nvPr/>
          </p:nvSpPr>
          <p:spPr>
            <a:xfrm>
              <a:off x="4013" y="2160"/>
              <a:ext cx="1634" cy="294"/>
            </a:xfrm>
            <a:prstGeom prst="rect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2400" b="1" dirty="0">
                  <a:latin typeface="Times New Roman" panose="02020503050405090304" pitchFamily="18" charset="0"/>
                  <a:ea typeface="宋体" panose="02010600030101010101" pitchFamily="2" charset="-122"/>
                </a:rPr>
                <a:t>VLSI,ASIC,……</a:t>
              </a:r>
              <a:endParaRPr lang="en-US" altLang="zh-CN" sz="2400" b="1" dirty="0">
                <a:latin typeface="Times New Roman" panose="0202050305040509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0492" name="Line 18"/>
            <p:cNvSpPr/>
            <p:nvPr/>
          </p:nvSpPr>
          <p:spPr>
            <a:xfrm>
              <a:off x="2381" y="1480"/>
              <a:ext cx="91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/>
            <a:p>
              <a:pPr eaLnBrk="0" hangingPunct="0"/>
              <a:endParaRPr lang="zh-CN" altLang="en-US">
                <a:latin typeface="Times New Roman" panose="0202050305040509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0493" name="Line 19"/>
            <p:cNvSpPr/>
            <p:nvPr/>
          </p:nvSpPr>
          <p:spPr>
            <a:xfrm>
              <a:off x="2472" y="1480"/>
              <a:ext cx="0" cy="907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/>
            <a:p>
              <a:pPr eaLnBrk="0" hangingPunct="0"/>
              <a:endParaRPr lang="zh-CN" altLang="en-US">
                <a:latin typeface="Times New Roman" panose="0202050305040509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0494" name="Line 20"/>
            <p:cNvSpPr/>
            <p:nvPr/>
          </p:nvSpPr>
          <p:spPr>
            <a:xfrm flipH="1">
              <a:off x="2381" y="2387"/>
              <a:ext cx="91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/>
            <a:p>
              <a:pPr eaLnBrk="0" hangingPunct="0"/>
              <a:endParaRPr lang="zh-CN" altLang="en-US">
                <a:latin typeface="Times New Roman" panose="0202050305040509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0495" name="Line 21"/>
            <p:cNvSpPr/>
            <p:nvPr/>
          </p:nvSpPr>
          <p:spPr>
            <a:xfrm>
              <a:off x="2381" y="1888"/>
              <a:ext cx="363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triangle" w="med" len="med"/>
            </a:ln>
          </p:spPr>
          <p:txBody>
            <a:bodyPr anchor="t"/>
            <a:p>
              <a:pPr eaLnBrk="0" hangingPunct="0"/>
              <a:endParaRPr lang="zh-CN" altLang="en-US">
                <a:latin typeface="Times New Roman" panose="0202050305040509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0496" name="Line 23"/>
            <p:cNvSpPr/>
            <p:nvPr/>
          </p:nvSpPr>
          <p:spPr>
            <a:xfrm>
              <a:off x="3878" y="1434"/>
              <a:ext cx="0" cy="907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/>
            <a:p>
              <a:pPr eaLnBrk="0" hangingPunct="0"/>
              <a:endParaRPr lang="zh-CN" altLang="en-US">
                <a:latin typeface="Times New Roman" panose="0202050305040509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0497" name="Line 25"/>
            <p:cNvSpPr/>
            <p:nvPr/>
          </p:nvSpPr>
          <p:spPr>
            <a:xfrm>
              <a:off x="3878" y="1842"/>
              <a:ext cx="91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triangle" w="med" len="med"/>
            </a:ln>
          </p:spPr>
          <p:txBody>
            <a:bodyPr anchor="t"/>
            <a:p>
              <a:pPr eaLnBrk="0" hangingPunct="0"/>
              <a:endParaRPr lang="zh-CN" altLang="en-US">
                <a:latin typeface="Times New Roman" panose="0202050305040509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0498" name="Line 26"/>
            <p:cNvSpPr/>
            <p:nvPr/>
          </p:nvSpPr>
          <p:spPr>
            <a:xfrm flipV="1">
              <a:off x="3878" y="1434"/>
              <a:ext cx="90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triangle" w="med" len="med"/>
            </a:ln>
          </p:spPr>
          <p:txBody>
            <a:bodyPr anchor="t"/>
            <a:p>
              <a:pPr eaLnBrk="0" hangingPunct="0"/>
              <a:endParaRPr lang="zh-CN" altLang="en-US">
                <a:latin typeface="Times New Roman" panose="0202050305040509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0499" name="Line 27"/>
            <p:cNvSpPr/>
            <p:nvPr/>
          </p:nvSpPr>
          <p:spPr>
            <a:xfrm>
              <a:off x="3878" y="2341"/>
              <a:ext cx="136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triangle" w="med" len="med"/>
            </a:ln>
          </p:spPr>
          <p:txBody>
            <a:bodyPr anchor="t"/>
            <a:p>
              <a:pPr eaLnBrk="0" hangingPunct="0"/>
              <a:endParaRPr lang="zh-CN" altLang="en-US">
                <a:latin typeface="Times New Roman" panose="0202050305040509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0500" name="Line 28"/>
            <p:cNvSpPr/>
            <p:nvPr/>
          </p:nvSpPr>
          <p:spPr>
            <a:xfrm>
              <a:off x="3606" y="1842"/>
              <a:ext cx="272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/>
            <a:p>
              <a:pPr eaLnBrk="0" hangingPunct="0"/>
              <a:endParaRPr lang="zh-CN" altLang="en-US">
                <a:latin typeface="Times New Roman" panose="02020503050405090304" pitchFamily="18" charset="0"/>
                <a:ea typeface="宋体" panose="02010600030101010101" pitchFamily="2" charset="-122"/>
              </a:endParaRPr>
            </a:p>
          </p:txBody>
        </p:sp>
      </p:grpSp>
    </p:spTree>
  </p:cSld>
  <p:clrMapOvr>
    <a:masterClrMapping/>
  </p:clrMapOvr>
  <p:transition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1">
                                            <p:txEl>
                                              <p:charRg st="0" end="3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361">
                                            <p:txEl>
                                              <p:charRg st="0" end="3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361">
                                            <p:txEl>
                                              <p:charRg st="0" end="3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1">
                                            <p:txEl>
                                              <p:charRg st="34" end="8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361">
                                            <p:txEl>
                                              <p:charRg st="34" end="8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361">
                                            <p:txEl>
                                              <p:charRg st="34" end="8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1">
                                            <p:txEl>
                                              <p:charRg st="87" end="1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361">
                                            <p:txEl>
                                              <p:charRg st="87" end="11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361">
                                            <p:txEl>
                                              <p:charRg st="87" end="11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3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3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61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1505" name="Rectangle 2"/>
          <p:cNvSpPr/>
          <p:nvPr/>
        </p:nvSpPr>
        <p:spPr>
          <a:xfrm>
            <a:off x="4845050" y="1268413"/>
            <a:ext cx="2808288" cy="579437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20000"/>
              </a:spcBef>
              <a:buChar char="•"/>
            </a:pPr>
            <a:r>
              <a:rPr lang="en-US" altLang="zh-CN" sz="3200" b="1" dirty="0">
                <a:latin typeface="Times New Roman" panose="02020503050405090304" pitchFamily="18" charset="0"/>
                <a:ea typeface="宋体" panose="02010600030101010101" pitchFamily="2" charset="-122"/>
              </a:rPr>
              <a:t>§2   2.1~2.5</a:t>
            </a:r>
            <a:endParaRPr lang="en-US" altLang="zh-CN" sz="3200" b="1" dirty="0">
              <a:latin typeface="Times New Roman" panose="02020503050405090304" pitchFamily="18" charset="0"/>
              <a:ea typeface="宋体" panose="02010600030101010101" pitchFamily="2" charset="-122"/>
            </a:endParaRPr>
          </a:p>
        </p:txBody>
      </p:sp>
      <p:sp>
        <p:nvSpPr>
          <p:cNvPr id="21506" name="Rectangle 3"/>
          <p:cNvSpPr/>
          <p:nvPr/>
        </p:nvSpPr>
        <p:spPr>
          <a:xfrm>
            <a:off x="4845050" y="1919288"/>
            <a:ext cx="3168650" cy="579437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20000"/>
              </a:spcBef>
              <a:buChar char="•"/>
            </a:pPr>
            <a:r>
              <a:rPr lang="en-US" altLang="zh-CN" sz="3200" b="1" dirty="0">
                <a:latin typeface="Times New Roman" panose="02020503050405090304" pitchFamily="18" charset="0"/>
                <a:ea typeface="宋体" panose="02010600030101010101" pitchFamily="2" charset="-122"/>
              </a:rPr>
              <a:t>§4   4.1~ 4.10</a:t>
            </a:r>
            <a:endParaRPr lang="en-US" altLang="zh-CN" sz="3200" b="1" dirty="0">
              <a:latin typeface="Times New Roman" panose="02020503050405090304" pitchFamily="18" charset="0"/>
              <a:ea typeface="宋体" panose="02010600030101010101" pitchFamily="2" charset="-122"/>
            </a:endParaRPr>
          </a:p>
        </p:txBody>
      </p:sp>
      <p:sp>
        <p:nvSpPr>
          <p:cNvPr id="21507" name="Rectangle 4"/>
          <p:cNvSpPr/>
          <p:nvPr/>
        </p:nvSpPr>
        <p:spPr>
          <a:xfrm>
            <a:off x="539750" y="1919288"/>
            <a:ext cx="2951163" cy="579437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20000"/>
              </a:spcBef>
              <a:buChar char="•"/>
            </a:pPr>
            <a:r>
              <a:rPr lang="en-US" altLang="zh-CN" sz="3200" b="1" dirty="0">
                <a:latin typeface="Times New Roman" panose="02020503050405090304" pitchFamily="18" charset="0"/>
                <a:ea typeface="宋体" panose="02010600030101010101" pitchFamily="2" charset="-122"/>
              </a:rPr>
              <a:t>§3*  3.1~3.9</a:t>
            </a:r>
            <a:endParaRPr lang="en-US" altLang="zh-CN" sz="3200" b="1" dirty="0">
              <a:latin typeface="Times New Roman" panose="02020503050405090304" pitchFamily="18" charset="0"/>
              <a:ea typeface="宋体" panose="02010600030101010101" pitchFamily="2" charset="-122"/>
            </a:endParaRPr>
          </a:p>
        </p:txBody>
      </p:sp>
      <p:sp>
        <p:nvSpPr>
          <p:cNvPr id="21508" name="Rectangle 5"/>
          <p:cNvSpPr/>
          <p:nvPr/>
        </p:nvSpPr>
        <p:spPr>
          <a:xfrm>
            <a:off x="609600" y="4367213"/>
            <a:ext cx="3671888" cy="579437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20000"/>
              </a:spcBef>
              <a:buChar char="•"/>
            </a:pPr>
            <a:r>
              <a:rPr lang="en-US" altLang="zh-CN" sz="3200" b="1" dirty="0">
                <a:latin typeface="Times New Roman" panose="02020503050405090304" pitchFamily="18" charset="0"/>
                <a:ea typeface="宋体" panose="02010600030101010101" pitchFamily="2" charset="-122"/>
              </a:rPr>
              <a:t>§9 </a:t>
            </a:r>
            <a:r>
              <a:rPr lang="en-US" altLang="zh-CN" sz="2400" b="1" dirty="0">
                <a:latin typeface="Tahoma" panose="020B0604030504040204" pitchFamily="34" charset="0"/>
                <a:ea typeface="宋体" panose="02010600030101010101" pitchFamily="2" charset="-122"/>
              </a:rPr>
              <a:t>*</a:t>
            </a:r>
            <a:r>
              <a:rPr lang="en-US" altLang="zh-CN" sz="3200" b="1" dirty="0">
                <a:latin typeface="Times New Roman" panose="02020503050405090304" pitchFamily="18" charset="0"/>
                <a:ea typeface="宋体" panose="02010600030101010101" pitchFamily="2" charset="-122"/>
              </a:rPr>
              <a:t> 9.1~9.6</a:t>
            </a:r>
            <a:endParaRPr lang="en-US" altLang="zh-CN" sz="3200" b="1" dirty="0">
              <a:latin typeface="Times New Roman" panose="02020503050405090304" pitchFamily="18" charset="0"/>
              <a:ea typeface="宋体" panose="02010600030101010101" pitchFamily="2" charset="-122"/>
            </a:endParaRPr>
          </a:p>
        </p:txBody>
      </p:sp>
      <p:sp>
        <p:nvSpPr>
          <p:cNvPr id="21509" name="Rectangle 6"/>
          <p:cNvSpPr/>
          <p:nvPr/>
        </p:nvSpPr>
        <p:spPr>
          <a:xfrm>
            <a:off x="4860925" y="2679700"/>
            <a:ext cx="3092450" cy="5842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spcBef>
                <a:spcPct val="20000"/>
              </a:spcBef>
              <a:buChar char="•"/>
            </a:pPr>
            <a:r>
              <a:rPr lang="en-US" altLang="zh-CN" sz="3200" b="1" dirty="0">
                <a:latin typeface="Times New Roman" panose="02020503050405090304" pitchFamily="18" charset="0"/>
                <a:ea typeface="宋体" panose="02010600030101010101" pitchFamily="2" charset="-122"/>
              </a:rPr>
              <a:t>§6  6.1~6.7</a:t>
            </a:r>
            <a:endParaRPr lang="en-US" altLang="zh-CN" sz="3200" b="1" dirty="0">
              <a:latin typeface="Times New Roman" panose="02020503050405090304" pitchFamily="18" charset="0"/>
              <a:ea typeface="宋体" panose="02010600030101010101" pitchFamily="2" charset="-122"/>
            </a:endParaRPr>
          </a:p>
        </p:txBody>
      </p:sp>
      <p:sp>
        <p:nvSpPr>
          <p:cNvPr id="21510" name="Rectangle 7"/>
          <p:cNvSpPr/>
          <p:nvPr/>
        </p:nvSpPr>
        <p:spPr>
          <a:xfrm>
            <a:off x="609600" y="2674938"/>
            <a:ext cx="2952750" cy="579437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20000"/>
              </a:spcBef>
              <a:buChar char="•"/>
            </a:pPr>
            <a:r>
              <a:rPr lang="en-US" altLang="zh-CN" sz="3200" b="1" dirty="0">
                <a:latin typeface="Times New Roman" panose="02020503050405090304" pitchFamily="18" charset="0"/>
                <a:ea typeface="宋体" panose="02010600030101010101" pitchFamily="2" charset="-122"/>
              </a:rPr>
              <a:t>§5*  5.1~ 5.10 </a:t>
            </a:r>
            <a:endParaRPr lang="en-US" altLang="zh-CN" sz="3200" b="1" u="sng" dirty="0">
              <a:latin typeface="Times New Roman" panose="02020503050405090304" pitchFamily="18" charset="0"/>
              <a:ea typeface="宋体" panose="02010600030101010101" pitchFamily="2" charset="-122"/>
            </a:endParaRPr>
          </a:p>
        </p:txBody>
      </p:sp>
      <p:sp>
        <p:nvSpPr>
          <p:cNvPr id="21511" name="Rectangle 8"/>
          <p:cNvSpPr/>
          <p:nvPr/>
        </p:nvSpPr>
        <p:spPr>
          <a:xfrm>
            <a:off x="609600" y="3522663"/>
            <a:ext cx="2808288" cy="579437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20000"/>
              </a:spcBef>
              <a:buChar char="•"/>
            </a:pPr>
            <a:r>
              <a:rPr lang="en-US" altLang="zh-CN" sz="3200" b="1" dirty="0">
                <a:latin typeface="Times New Roman" panose="02020503050405090304" pitchFamily="18" charset="0"/>
                <a:ea typeface="宋体" panose="02010600030101010101" pitchFamily="2" charset="-122"/>
              </a:rPr>
              <a:t>§7   7.1~7.4</a:t>
            </a:r>
            <a:endParaRPr lang="en-US" altLang="zh-CN" sz="3200" b="1" dirty="0">
              <a:latin typeface="Times New Roman" panose="02020503050405090304" pitchFamily="18" charset="0"/>
              <a:ea typeface="宋体" panose="02010600030101010101" pitchFamily="2" charset="-122"/>
            </a:endParaRPr>
          </a:p>
        </p:txBody>
      </p:sp>
      <p:sp>
        <p:nvSpPr>
          <p:cNvPr id="21512" name="Rectangle 9"/>
          <p:cNvSpPr/>
          <p:nvPr/>
        </p:nvSpPr>
        <p:spPr>
          <a:xfrm>
            <a:off x="4859338" y="3576638"/>
            <a:ext cx="3602037" cy="579437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20000"/>
              </a:spcBef>
              <a:buChar char="•"/>
            </a:pPr>
            <a:r>
              <a:rPr lang="en-US" altLang="zh-CN" sz="3200" b="1" dirty="0">
                <a:latin typeface="Times New Roman" panose="02020503050405090304" pitchFamily="18" charset="0"/>
                <a:ea typeface="宋体" panose="02010600030101010101" pitchFamily="2" charset="-122"/>
              </a:rPr>
              <a:t>§8  8.1~8.6</a:t>
            </a:r>
            <a:endParaRPr lang="en-US" altLang="zh-CN" sz="3200" b="1" dirty="0">
              <a:latin typeface="Times New Roman" panose="02020503050405090304" pitchFamily="18" charset="0"/>
              <a:ea typeface="宋体" panose="02010600030101010101" pitchFamily="2" charset="-122"/>
            </a:endParaRPr>
          </a:p>
        </p:txBody>
      </p:sp>
      <p:sp>
        <p:nvSpPr>
          <p:cNvPr id="21513" name="Rectangle 10"/>
          <p:cNvSpPr/>
          <p:nvPr/>
        </p:nvSpPr>
        <p:spPr>
          <a:xfrm>
            <a:off x="2339975" y="423863"/>
            <a:ext cx="4405313" cy="538162"/>
          </a:xfrm>
          <a:prstGeom prst="rect">
            <a:avLst/>
          </a:prstGeom>
          <a:noFill/>
          <a:ln w="9525">
            <a:noFill/>
          </a:ln>
        </p:spPr>
        <p:txBody>
          <a:bodyPr anchor="t"/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</a:pPr>
            <a:r>
              <a:rPr lang="en-US" altLang="zh-CN" sz="3200" b="1" dirty="0">
                <a:solidFill>
                  <a:srgbClr val="FF3300"/>
                </a:solidFill>
                <a:latin typeface="Times New Roman" panose="02020503050405090304" pitchFamily="18" charset="0"/>
                <a:ea typeface="宋体" panose="02010600030101010101" pitchFamily="2" charset="-122"/>
              </a:rPr>
              <a:t>Required Contents</a:t>
            </a:r>
            <a:endParaRPr lang="en-US" altLang="zh-CN" sz="3200" b="1" dirty="0">
              <a:solidFill>
                <a:srgbClr val="FF3300"/>
              </a:solidFill>
              <a:latin typeface="Times New Roman" panose="02020503050405090304" pitchFamily="18" charset="0"/>
              <a:ea typeface="宋体" panose="02010600030101010101" pitchFamily="2" charset="-122"/>
            </a:endParaRPr>
          </a:p>
        </p:txBody>
      </p:sp>
      <p:sp>
        <p:nvSpPr>
          <p:cNvPr id="21514" name="Rectangle 11"/>
          <p:cNvSpPr/>
          <p:nvPr/>
        </p:nvSpPr>
        <p:spPr>
          <a:xfrm>
            <a:off x="4870450" y="4508500"/>
            <a:ext cx="4022725" cy="579438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20000"/>
              </a:spcBef>
              <a:buChar char="•"/>
            </a:pPr>
            <a:r>
              <a:rPr lang="en-US" altLang="zh-CN" sz="3200" b="1" dirty="0">
                <a:latin typeface="Times New Roman" panose="02020503050405090304" pitchFamily="18" charset="0"/>
                <a:ea typeface="宋体" panose="02010600030101010101" pitchFamily="2" charset="-122"/>
              </a:rPr>
              <a:t>§10 * 10.1,10.2,10.5</a:t>
            </a:r>
            <a:endParaRPr lang="en-US" altLang="zh-CN" sz="3200" b="1" dirty="0">
              <a:latin typeface="Times New Roman" panose="02020503050405090304" pitchFamily="18" charset="0"/>
              <a:ea typeface="宋体" panose="02010600030101010101" pitchFamily="2" charset="-122"/>
            </a:endParaRPr>
          </a:p>
        </p:txBody>
      </p:sp>
      <p:sp>
        <p:nvSpPr>
          <p:cNvPr id="21515" name="Rectangle 13"/>
          <p:cNvSpPr/>
          <p:nvPr/>
        </p:nvSpPr>
        <p:spPr>
          <a:xfrm>
            <a:off x="609600" y="1314450"/>
            <a:ext cx="938213" cy="579438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>
              <a:spcBef>
                <a:spcPct val="20000"/>
              </a:spcBef>
              <a:buChar char="•"/>
            </a:pPr>
            <a:r>
              <a:rPr lang="en-US" altLang="zh-CN" sz="3200" b="1" dirty="0">
                <a:latin typeface="Times New Roman" panose="02020503050405090304" pitchFamily="18" charset="0"/>
                <a:ea typeface="宋体" panose="02010600030101010101" pitchFamily="2" charset="-122"/>
              </a:rPr>
              <a:t>§1</a:t>
            </a:r>
            <a:endParaRPr lang="en-US" altLang="zh-CN" sz="3200" b="1" dirty="0">
              <a:latin typeface="Times New Roman" panose="02020503050405090304" pitchFamily="18" charset="0"/>
              <a:ea typeface="宋体" panose="02010600030101010101" pitchFamily="2" charset="-122"/>
            </a:endParaRPr>
          </a:p>
        </p:txBody>
      </p:sp>
      <p:sp>
        <p:nvSpPr>
          <p:cNvPr id="21516" name="Rectangle 11"/>
          <p:cNvSpPr/>
          <p:nvPr/>
        </p:nvSpPr>
        <p:spPr>
          <a:xfrm>
            <a:off x="609600" y="5281613"/>
            <a:ext cx="3386138" cy="579437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20000"/>
              </a:spcBef>
              <a:buChar char="•"/>
            </a:pPr>
            <a:r>
              <a:rPr lang="en-US" altLang="zh-CN" sz="3200" b="1" dirty="0">
                <a:latin typeface="Times New Roman" panose="02020503050405090304" pitchFamily="18" charset="0"/>
                <a:ea typeface="宋体" panose="02010600030101010101" pitchFamily="2" charset="-122"/>
              </a:rPr>
              <a:t>§11 11.1~11.5</a:t>
            </a:r>
            <a:endParaRPr lang="en-US" altLang="zh-CN" sz="3200" b="1" dirty="0">
              <a:latin typeface="Times New Roman" panose="02020503050405090304" pitchFamily="18" charset="0"/>
              <a:ea typeface="宋体" panose="02010600030101010101" pitchFamily="2" charset="-122"/>
            </a:endParaRPr>
          </a:p>
        </p:txBody>
      </p:sp>
      <p:sp>
        <p:nvSpPr>
          <p:cNvPr id="21517" name="Rectangle 11"/>
          <p:cNvSpPr/>
          <p:nvPr/>
        </p:nvSpPr>
        <p:spPr>
          <a:xfrm>
            <a:off x="4965700" y="5281613"/>
            <a:ext cx="3830638" cy="579437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20000"/>
              </a:spcBef>
              <a:buChar char="•"/>
            </a:pPr>
            <a:r>
              <a:rPr lang="en-US" altLang="zh-CN" sz="3200" b="1" dirty="0">
                <a:latin typeface="Times New Roman" panose="02020503050405090304" pitchFamily="18" charset="0"/>
                <a:ea typeface="宋体" panose="02010600030101010101" pitchFamily="2" charset="-122"/>
              </a:rPr>
              <a:t>§A  A.1~A.8</a:t>
            </a:r>
            <a:endParaRPr lang="en-US" altLang="zh-CN" sz="3200" b="1" dirty="0">
              <a:latin typeface="Times New Roman" panose="0202050305040509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TABLE_BEAUTIFY" val="smartTable{e57289de-e6fe-4c33-b5e2-d3148e2646b1}"/>
</p:tagLst>
</file>

<file path=ppt/theme/theme1.xml><?xml version="1.0" encoding="utf-8"?>
<a:theme xmlns:a="http://schemas.openxmlformats.org/drawingml/2006/main" name="主题1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>
          <a:prstShdw prst="shdw11">
            <a:schemeClr val="bg2">
              <a:alpha val="50000"/>
            </a:schemeClr>
          </a:prstShdw>
        </a:effectLst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9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>
          <a:prstShdw prst="shdw11">
            <a:schemeClr val="bg2">
              <a:alpha val="50000"/>
            </a:schemeClr>
          </a:prstShdw>
        </a:effectLst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9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1716</Words>
  <Application>WPS 演示</Application>
  <PresentationFormat>全屏显示(4:3)</PresentationFormat>
  <Paragraphs>144</Paragraphs>
  <Slides>11</Slides>
  <Notes>1</Notes>
  <HiddenSlides>0</HiddenSlides>
  <MMClips>0</MMClips>
  <ScaleCrop>false</ScaleCrop>
  <HeadingPairs>
    <vt:vector size="8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0</vt:i4>
      </vt:variant>
      <vt:variant>
        <vt:lpstr>幻灯片标题</vt:lpstr>
      </vt:variant>
      <vt:variant>
        <vt:i4>11</vt:i4>
      </vt:variant>
    </vt:vector>
  </HeadingPairs>
  <TitlesOfParts>
    <vt:vector size="29" baseType="lpstr">
      <vt:lpstr>Arial</vt:lpstr>
      <vt:lpstr>方正书宋_GBK</vt:lpstr>
      <vt:lpstr>Wingdings</vt:lpstr>
      <vt:lpstr>Times New Roman</vt:lpstr>
      <vt:lpstr>宋体</vt:lpstr>
      <vt:lpstr>汉仪书宋二KW</vt:lpstr>
      <vt:lpstr>楷体_GB2312</vt:lpstr>
      <vt:lpstr>汉仪楷体简</vt:lpstr>
      <vt:lpstr>Comic Sans MS</vt:lpstr>
      <vt:lpstr>Arial Black</vt:lpstr>
      <vt:lpstr>微软雅黑</vt:lpstr>
      <vt:lpstr>黑体</vt:lpstr>
      <vt:lpstr>Tahoma</vt:lpstr>
      <vt:lpstr>宋体</vt:lpstr>
      <vt:lpstr>汉仪中黑KW</vt:lpstr>
      <vt:lpstr>汉仪旗黑</vt:lpstr>
      <vt:lpstr>Arial Unicode MS</vt:lpstr>
      <vt:lpstr>主题1</vt:lpstr>
      <vt:lpstr>Digital Signal Processing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Foreword</vt:lpstr>
      <vt:lpstr>PowerPoint 演示文稿</vt:lpstr>
      <vt:lpstr>PowerPoint 演示文稿</vt:lpstr>
      <vt:lpstr>PowerPoint 演示文稿</vt:lpstr>
    </vt:vector>
  </TitlesOfParts>
  <Company>合纵科技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Digital Signal Processing</dc:title>
  <dc:creator>intel</dc:creator>
  <cp:lastModifiedBy>yanglianspc</cp:lastModifiedBy>
  <cp:revision>285</cp:revision>
  <dcterms:created xsi:type="dcterms:W3CDTF">2022-02-22T05:46:56Z</dcterms:created>
  <dcterms:modified xsi:type="dcterms:W3CDTF">2022-02-22T05:46:56Z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2052-4.0.0.6524</vt:lpwstr>
  </property>
</Properties>
</file>